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8BE322B-87DB-4944-9EF9-D844CA47623F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C9F241-7738-4D8A-98E2-107D2F820A71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13000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2022</a:t>
            </a:r>
            <a:endParaRPr lang="de-DE" sz="13000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de-DE" sz="2400" dirty="0" err="1" smtClean="0">
                <a:latin typeface="Blackadder ITC" panose="04020505051007020D02" pitchFamily="82" charset="0"/>
              </a:rPr>
              <a:t>My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goals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for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the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new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year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are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to</a:t>
            </a:r>
            <a:r>
              <a:rPr lang="de-DE" sz="2400" dirty="0" smtClean="0">
                <a:latin typeface="Blackadder ITC" panose="04020505051007020D02" pitchFamily="82" charset="0"/>
              </a:rPr>
              <a:t> do </a:t>
            </a:r>
            <a:r>
              <a:rPr lang="de-DE" sz="2400" dirty="0" err="1" smtClean="0">
                <a:latin typeface="Blackadder ITC" panose="04020505051007020D02" pitchFamily="82" charset="0"/>
              </a:rPr>
              <a:t>more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sports</a:t>
            </a:r>
            <a:r>
              <a:rPr lang="de-DE" sz="2400" dirty="0" smtClean="0">
                <a:latin typeface="Blackadder ITC" panose="04020505051007020D02" pitchFamily="82" charset="0"/>
              </a:rPr>
              <a:t>, </a:t>
            </a:r>
            <a:r>
              <a:rPr lang="de-DE" sz="2400" dirty="0" err="1" smtClean="0">
                <a:latin typeface="Blackadder ITC" panose="04020505051007020D02" pitchFamily="82" charset="0"/>
              </a:rPr>
              <a:t>get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better</a:t>
            </a:r>
            <a:r>
              <a:rPr lang="de-DE" sz="2400" dirty="0" smtClean="0">
                <a:latin typeface="Blackadder ITC" panose="04020505051007020D02" pitchFamily="82" charset="0"/>
              </a:rPr>
              <a:t> at </a:t>
            </a:r>
            <a:r>
              <a:rPr lang="de-DE" sz="2400" dirty="0" err="1" smtClean="0">
                <a:latin typeface="Blackadder ITC" panose="04020505051007020D02" pitchFamily="82" charset="0"/>
              </a:rPr>
              <a:t>school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and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be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happier</a:t>
            </a:r>
            <a:r>
              <a:rPr lang="de-DE" sz="2400" dirty="0" smtClean="0">
                <a:latin typeface="Blackadder ITC" panose="04020505051007020D02" pitchFamily="82" charset="0"/>
              </a:rPr>
              <a:t>.</a:t>
            </a:r>
          </a:p>
          <a:p>
            <a:pPr indent="0">
              <a:buNone/>
            </a:pPr>
            <a:r>
              <a:rPr lang="de-DE" sz="2400" dirty="0" smtClean="0">
                <a:latin typeface="Blackadder ITC" panose="04020505051007020D02" pitchFamily="82" charset="0"/>
              </a:rPr>
              <a:t>I </a:t>
            </a:r>
            <a:r>
              <a:rPr lang="de-DE" sz="2400" dirty="0" err="1" smtClean="0">
                <a:latin typeface="Blackadder ITC" panose="04020505051007020D02" pitchFamily="82" charset="0"/>
              </a:rPr>
              <a:t>would</a:t>
            </a:r>
            <a:r>
              <a:rPr lang="de-DE" sz="2400" dirty="0" smtClean="0">
                <a:latin typeface="Blackadder ITC" panose="04020505051007020D02" pitchFamily="82" charset="0"/>
              </a:rPr>
              <a:t> also like </a:t>
            </a:r>
            <a:r>
              <a:rPr lang="de-DE" sz="2400" dirty="0" err="1" smtClean="0">
                <a:latin typeface="Blackadder ITC" panose="04020505051007020D02" pitchFamily="82" charset="0"/>
              </a:rPr>
              <a:t>to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spend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some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more</a:t>
            </a:r>
            <a:r>
              <a:rPr lang="de-DE" sz="2400" dirty="0" smtClean="0">
                <a:latin typeface="Blackadder ITC" panose="04020505051007020D02" pitchFamily="82" charset="0"/>
              </a:rPr>
              <a:t> time </a:t>
            </a:r>
            <a:r>
              <a:rPr lang="de-DE" sz="2400" dirty="0" err="1" smtClean="0">
                <a:latin typeface="Blackadder ITC" panose="04020505051007020D02" pitchFamily="82" charset="0"/>
              </a:rPr>
              <a:t>for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me</a:t>
            </a:r>
            <a:r>
              <a:rPr lang="de-DE" sz="2400" dirty="0" smtClean="0">
                <a:latin typeface="Blackadder ITC" panose="04020505051007020D02" pitchFamily="82" charset="0"/>
              </a:rPr>
              <a:t>, </a:t>
            </a:r>
            <a:r>
              <a:rPr lang="de-DE" sz="2400" dirty="0" err="1" smtClean="0">
                <a:latin typeface="Blackadder ITC" panose="04020505051007020D02" pitchFamily="82" charset="0"/>
              </a:rPr>
              <a:t>because</a:t>
            </a:r>
            <a:r>
              <a:rPr lang="de-DE" sz="2400" dirty="0" smtClean="0">
                <a:latin typeface="Blackadder ITC" panose="04020505051007020D02" pitchFamily="82" charset="0"/>
              </a:rPr>
              <a:t> at </a:t>
            </a:r>
            <a:r>
              <a:rPr lang="de-DE" sz="2400" dirty="0" err="1" smtClean="0">
                <a:latin typeface="Blackadder ITC" panose="04020505051007020D02" pitchFamily="82" charset="0"/>
              </a:rPr>
              <a:t>the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moment</a:t>
            </a:r>
            <a:r>
              <a:rPr lang="de-DE" sz="2400" dirty="0" smtClean="0">
                <a:latin typeface="Blackadder ITC" panose="04020505051007020D02" pitchFamily="82" charset="0"/>
              </a:rPr>
              <a:t> I am </a:t>
            </a:r>
            <a:r>
              <a:rPr lang="de-DE" sz="2400" dirty="0" err="1" smtClean="0">
                <a:latin typeface="Blackadder ITC" panose="04020505051007020D02" pitchFamily="82" charset="0"/>
              </a:rPr>
              <a:t>very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busy</a:t>
            </a:r>
            <a:r>
              <a:rPr lang="de-DE" sz="2400" dirty="0">
                <a:latin typeface="Blackadder ITC" panose="04020505051007020D02" pitchFamily="82" charset="0"/>
              </a:rPr>
              <a:t>.</a:t>
            </a:r>
            <a:endParaRPr lang="de-DE" sz="2400" dirty="0" smtClean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de-DE" sz="2400" dirty="0" smtClean="0">
                <a:latin typeface="Blackadder ITC" panose="04020505051007020D02" pitchFamily="82" charset="0"/>
              </a:rPr>
              <a:t>This </a:t>
            </a:r>
            <a:r>
              <a:rPr lang="de-DE" sz="2400" dirty="0" err="1" smtClean="0">
                <a:latin typeface="Blackadder ITC" panose="04020505051007020D02" pitchFamily="82" charset="0"/>
              </a:rPr>
              <a:t>year</a:t>
            </a:r>
            <a:r>
              <a:rPr lang="de-DE" sz="2400" dirty="0" smtClean="0">
                <a:latin typeface="Blackadder ITC" panose="04020505051007020D02" pitchFamily="82" charset="0"/>
              </a:rPr>
              <a:t>, I </a:t>
            </a:r>
            <a:r>
              <a:rPr lang="de-DE" sz="2400" dirty="0" err="1" smtClean="0">
                <a:latin typeface="Blackadder ITC" panose="04020505051007020D02" pitchFamily="82" charset="0"/>
              </a:rPr>
              <a:t>would</a:t>
            </a:r>
            <a:r>
              <a:rPr lang="de-DE" sz="2400" dirty="0" smtClean="0">
                <a:latin typeface="Blackadder ITC" panose="04020505051007020D02" pitchFamily="82" charset="0"/>
              </a:rPr>
              <a:t> like </a:t>
            </a:r>
            <a:r>
              <a:rPr lang="de-DE" sz="2400" dirty="0" err="1" smtClean="0">
                <a:latin typeface="Blackadder ITC" panose="04020505051007020D02" pitchFamily="82" charset="0"/>
              </a:rPr>
              <a:t>to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spend</a:t>
            </a:r>
            <a:r>
              <a:rPr lang="de-DE" sz="2400" dirty="0" smtClean="0">
                <a:latin typeface="Blackadder ITC" panose="04020505051007020D02" pitchFamily="82" charset="0"/>
              </a:rPr>
              <a:t> all </a:t>
            </a:r>
            <a:r>
              <a:rPr lang="de-DE" sz="2400" dirty="0" err="1" smtClean="0">
                <a:latin typeface="Blackadder ITC" panose="04020505051007020D02" pitchFamily="82" charset="0"/>
              </a:rPr>
              <a:t>day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with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my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family</a:t>
            </a:r>
            <a:r>
              <a:rPr lang="de-DE" sz="2400" dirty="0" smtClean="0">
                <a:latin typeface="Blackadder ITC" panose="04020505051007020D02" pitchFamily="82" charset="0"/>
              </a:rPr>
              <a:t>, </a:t>
            </a:r>
            <a:r>
              <a:rPr lang="de-DE" sz="2400" dirty="0" err="1" smtClean="0">
                <a:latin typeface="Blackadder ITC" panose="04020505051007020D02" pitchFamily="82" charset="0"/>
              </a:rPr>
              <a:t>have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fun</a:t>
            </a:r>
            <a:r>
              <a:rPr lang="de-DE" sz="2400" dirty="0" smtClean="0">
                <a:latin typeface="Blackadder ITC" panose="04020505051007020D02" pitchFamily="82" charset="0"/>
              </a:rPr>
              <a:t>, </a:t>
            </a:r>
            <a:r>
              <a:rPr lang="de-DE" sz="2400" dirty="0" err="1" smtClean="0">
                <a:latin typeface="Blackadder ITC" panose="04020505051007020D02" pitchFamily="82" charset="0"/>
              </a:rPr>
              <a:t>eat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some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food</a:t>
            </a:r>
            <a:r>
              <a:rPr lang="de-DE" sz="2400" dirty="0" smtClean="0">
                <a:latin typeface="Blackadder ITC" panose="04020505051007020D02" pitchFamily="82" charset="0"/>
              </a:rPr>
              <a:t>, </a:t>
            </a:r>
            <a:r>
              <a:rPr lang="de-DE" sz="2400" dirty="0" err="1" smtClean="0">
                <a:latin typeface="Blackadder ITC" panose="04020505051007020D02" pitchFamily="82" charset="0"/>
              </a:rPr>
              <a:t>play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some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games</a:t>
            </a:r>
            <a:r>
              <a:rPr lang="de-DE" sz="2400" dirty="0" smtClean="0">
                <a:latin typeface="Blackadder ITC" panose="04020505051007020D02" pitchFamily="82" charset="0"/>
              </a:rPr>
              <a:t> </a:t>
            </a:r>
            <a:r>
              <a:rPr lang="de-DE" sz="2400" dirty="0" err="1" smtClean="0">
                <a:latin typeface="Blackadder ITC" panose="04020505051007020D02" pitchFamily="82" charset="0"/>
              </a:rPr>
              <a:t>and</a:t>
            </a:r>
            <a:r>
              <a:rPr lang="de-DE" sz="2400" dirty="0" smtClean="0">
                <a:latin typeface="Blackadder ITC" panose="04020505051007020D02" pitchFamily="82" charset="0"/>
              </a:rPr>
              <a:t> just relax.</a:t>
            </a:r>
          </a:p>
          <a:p>
            <a:endParaRPr lang="de-DE" sz="2400" dirty="0">
              <a:latin typeface="Blackadder ITC" panose="04020505051007020D02" pitchFamily="82" charset="0"/>
            </a:endParaRPr>
          </a:p>
          <a:p>
            <a:pPr indent="0">
              <a:buNone/>
            </a:pPr>
            <a:r>
              <a:rPr lang="de-DE" sz="2400" dirty="0" smtClean="0">
                <a:latin typeface="Blackadder ITC" panose="04020505051007020D02" pitchFamily="82" charset="0"/>
              </a:rPr>
              <a:t>- Daniel</a:t>
            </a:r>
            <a:endParaRPr lang="de-DE" sz="24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72</Words>
  <Application>Microsoft Office PowerPoint</Application>
  <PresentationFormat>Bildschirmpräsentation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Couture</vt:lpstr>
      <vt:lpstr>PowerPoint-Präsentation</vt:lpstr>
      <vt:lpstr>PowerPoint-Präsentation</vt:lpstr>
      <vt:lpstr>PowerPoint-Präsentation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Todorovski</dc:creator>
  <cp:lastModifiedBy>Daniel Todorovski</cp:lastModifiedBy>
  <cp:revision>2</cp:revision>
  <dcterms:created xsi:type="dcterms:W3CDTF">2021-12-17T11:30:27Z</dcterms:created>
  <dcterms:modified xsi:type="dcterms:W3CDTF">2021-12-17T11:40:43Z</dcterms:modified>
</cp:coreProperties>
</file>