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94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88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21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66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12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78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99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64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6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4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8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541D-60E5-48B2-B50A-067C6D580FD4}" type="datetimeFigureOut">
              <a:rPr lang="de-DE" smtClean="0"/>
              <a:t>17.12.2021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552FA-034A-45C7-82DD-AB031D761C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6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95936" y="1340768"/>
            <a:ext cx="3510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oudy Stout" panose="0202090407030B020401" pitchFamily="18" charset="0"/>
              </a:rPr>
              <a:t>Happy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2276872"/>
            <a:ext cx="2270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oudy Stout" panose="0202090407030B020401" pitchFamily="18" charset="0"/>
              </a:rPr>
              <a:t>NEW</a:t>
            </a:r>
            <a:endParaRPr lang="de-DE" sz="4000" dirty="0">
              <a:solidFill>
                <a:schemeClr val="accent6">
                  <a:lumMod val="40000"/>
                  <a:lumOff val="60000"/>
                </a:schemeClr>
              </a:solidFill>
              <a:latin typeface="Goudy Stout" panose="0202090407030B020401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80656" y="3284984"/>
            <a:ext cx="3126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oudy Stout" panose="0202090407030B020401" pitchFamily="18" charset="0"/>
              </a:rPr>
              <a:t>Year!</a:t>
            </a:r>
            <a:endParaRPr lang="de-DE" sz="4000" dirty="0">
              <a:solidFill>
                <a:schemeClr val="accent6">
                  <a:lumMod val="40000"/>
                  <a:lumOff val="60000"/>
                </a:schemeClr>
              </a:solidFill>
              <a:latin typeface="Goudy Stout" panose="0202090407030B020401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331640" y="5633661"/>
            <a:ext cx="1877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2022</a:t>
            </a:r>
            <a:endParaRPr lang="de-DE" sz="4000" u="sng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5" t="4792" r="9009" b="3993"/>
          <a:stretch/>
        </p:blipFill>
        <p:spPr bwMode="auto">
          <a:xfrm>
            <a:off x="6879364" y="4563453"/>
            <a:ext cx="1820255" cy="1951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37166" cy="1351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45" y="4678830"/>
            <a:ext cx="1466171" cy="1721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9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87824" y="46701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On New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Year´s</a:t>
            </a:r>
            <a:r>
              <a:rPr lang="de-DE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Eve I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celebrate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with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my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dad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in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Munich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.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My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plans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for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2022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are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that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I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want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to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focus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more</a:t>
            </a:r>
            <a:endParaRPr lang="de-DE" sz="2400" dirty="0" smtClean="0">
              <a:solidFill>
                <a:schemeClr val="accent6">
                  <a:lumMod val="40000"/>
                  <a:lumOff val="60000"/>
                </a:schemeClr>
              </a:solidFill>
              <a:latin typeface="Agency FB" panose="020B0503020202020204" pitchFamily="34" charset="0"/>
            </a:endParaRPr>
          </a:p>
          <a:p>
            <a:pPr algn="ctr"/>
            <a:r>
              <a:rPr lang="de-DE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o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n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school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and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sport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. </a:t>
            </a:r>
            <a:endParaRPr lang="de-DE" sz="2400" dirty="0">
              <a:solidFill>
                <a:schemeClr val="accent6">
                  <a:lumMod val="40000"/>
                  <a:lumOff val="6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572000" y="3068960"/>
            <a:ext cx="4578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I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wish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you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all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the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best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for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the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new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de-DE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year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2022!</a:t>
            </a:r>
            <a:endParaRPr lang="de-DE" sz="2400" dirty="0">
              <a:solidFill>
                <a:schemeClr val="accent6">
                  <a:lumMod val="40000"/>
                  <a:lumOff val="6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0770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Bildschirmpräsentation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Company>Stadt Dortmund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Debora Sofie Meindlschmidt</dc:creator>
  <cp:lastModifiedBy>Debora Sofie Meindlschmidt</cp:lastModifiedBy>
  <cp:revision>6</cp:revision>
  <dcterms:created xsi:type="dcterms:W3CDTF">2021-12-17T10:55:49Z</dcterms:created>
  <dcterms:modified xsi:type="dcterms:W3CDTF">2021-12-17T11:39:06Z</dcterms:modified>
</cp:coreProperties>
</file>