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7C5C42-8B13-422B-BB00-663F805D9395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828A1C-8D98-41DB-B557-BCDBF3FD7E5A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sitionsrahmen 3"/>
          <p:cNvSpPr/>
          <p:nvPr/>
        </p:nvSpPr>
        <p:spPr>
          <a:xfrm>
            <a:off x="35496" y="0"/>
            <a:ext cx="9108504" cy="6858000"/>
          </a:xfrm>
          <a:prstGeom prst="frame">
            <a:avLst>
              <a:gd name="adj1" fmla="val 4774"/>
            </a:avLst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8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sitionsrahmen 4"/>
          <p:cNvSpPr/>
          <p:nvPr/>
        </p:nvSpPr>
        <p:spPr>
          <a:xfrm>
            <a:off x="0" y="0"/>
            <a:ext cx="9108504" cy="6858000"/>
          </a:xfrm>
          <a:prstGeom prst="frame">
            <a:avLst>
              <a:gd name="adj1" fmla="val 2531"/>
            </a:avLst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4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 don't celebrate Christmas, but I wish you all a Merry Christmas and a Happy New Year. I hope you stay </a:t>
            </a:r>
            <a:r>
              <a:rPr lang="en-US" dirty="0" smtClean="0"/>
              <a:t>healthy.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Yagiz</a:t>
            </a:r>
            <a:r>
              <a:rPr lang="en-US" dirty="0" smtClean="0"/>
              <a:t> </a:t>
            </a:r>
            <a:r>
              <a:rPr lang="en-US" dirty="0" err="1" smtClean="0"/>
              <a:t>Boyraz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25</Words>
  <Application>Microsoft Office PowerPoint</Application>
  <PresentationFormat>Bildschirmpräsentation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Ananke</vt:lpstr>
      <vt:lpstr>PowerPoint-Präsentation</vt:lpstr>
      <vt:lpstr>PowerPoint-Präsentation</vt:lpstr>
      <vt:lpstr>I don't celebrate Christmas, but I wish you all a Merry Christmas and a Happy New Year. I hope you stay healthy.    Yagiz Boyraz  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Yagiz Boyraz</dc:creator>
  <cp:lastModifiedBy>Yagiz Boyraz</cp:lastModifiedBy>
  <cp:revision>4</cp:revision>
  <dcterms:created xsi:type="dcterms:W3CDTF">2021-12-17T10:30:44Z</dcterms:created>
  <dcterms:modified xsi:type="dcterms:W3CDTF">2021-12-17T11:35:54Z</dcterms:modified>
</cp:coreProperties>
</file>