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CF0106-AF28-4DF1-8261-EDFC9A7FA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FE8927-D3F8-4B33-B5DC-7668E51FFE21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824" y="-11701"/>
            <a:ext cx="10991520" cy="686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How</a:t>
            </a:r>
            <a:r>
              <a:rPr lang="de-DE" dirty="0" smtClean="0"/>
              <a:t> I </a:t>
            </a:r>
            <a:r>
              <a:rPr lang="de-DE" dirty="0" err="1" smtClean="0"/>
              <a:t>celebrate</a:t>
            </a:r>
            <a:r>
              <a:rPr lang="de-DE" dirty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n New </a:t>
            </a:r>
            <a:r>
              <a:rPr lang="en-US" dirty="0"/>
              <a:t>Y</a:t>
            </a:r>
            <a:r>
              <a:rPr lang="en-US" dirty="0" smtClean="0"/>
              <a:t>ear's Eve I always go out with friends. Then we have a drink and celebrate into the new year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43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Happy New Year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 </a:t>
            </a:r>
            <a:r>
              <a:rPr lang="de-DE" dirty="0" err="1" smtClean="0"/>
              <a:t>wish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a happy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smtClean="0"/>
              <a:t> I hope</a:t>
            </a:r>
            <a:r>
              <a:rPr lang="de-DE" dirty="0" smtClean="0"/>
              <a:t> all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wishes</a:t>
            </a:r>
            <a:r>
              <a:rPr lang="de-DE" dirty="0" smtClean="0"/>
              <a:t> </a:t>
            </a:r>
            <a:r>
              <a:rPr lang="de-DE" dirty="0" err="1" smtClean="0"/>
              <a:t>become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612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46</Words>
  <Application>Microsoft Office PowerPoint</Application>
  <PresentationFormat>Bildschirmpräsentation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Ananke</vt:lpstr>
      <vt:lpstr>PowerPoint-Präsentation</vt:lpstr>
      <vt:lpstr>How I celebrate the new year</vt:lpstr>
      <vt:lpstr>Happy New Year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Louis Peters</dc:creator>
  <cp:lastModifiedBy>Louis Peters</cp:lastModifiedBy>
  <cp:revision>2</cp:revision>
  <dcterms:created xsi:type="dcterms:W3CDTF">2021-12-17T10:49:06Z</dcterms:created>
  <dcterms:modified xsi:type="dcterms:W3CDTF">2021-12-17T11:02:31Z</dcterms:modified>
</cp:coreProperties>
</file>