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94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2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62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82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7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01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39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16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19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41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83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A6A12-B075-4997-9236-DCBED18518C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700B-CE52-4AA5-AD09-635728E57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22511"/>
          </a:xfrm>
        </p:spPr>
        <p:txBody>
          <a:bodyPr>
            <a:noAutofit/>
          </a:bodyPr>
          <a:lstStyle/>
          <a:p>
            <a:r>
              <a:rPr lang="de-DE" sz="9600" b="1" u="sng" dirty="0" smtClean="0">
                <a:latin typeface="Brush Script MT" panose="03060802040406070304" pitchFamily="66" charset="0"/>
              </a:rPr>
              <a:t>New </a:t>
            </a:r>
            <a:r>
              <a:rPr lang="de-DE" sz="9600" b="1" u="sng" dirty="0" err="1" smtClean="0">
                <a:latin typeface="Brush Script MT" panose="03060802040406070304" pitchFamily="66" charset="0"/>
              </a:rPr>
              <a:t>Year's</a:t>
            </a:r>
            <a:r>
              <a:rPr lang="de-DE" sz="9600" b="1" u="sng" dirty="0" smtClean="0">
                <a:latin typeface="Brush Script MT" panose="03060802040406070304" pitchFamily="66" charset="0"/>
              </a:rPr>
              <a:t> Eve</a:t>
            </a:r>
            <a:endParaRPr lang="de-DE" sz="9600" b="1" u="sng" dirty="0">
              <a:latin typeface="Brush Script MT" panose="03060802040406070304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de-DE" b="1" u="sng" dirty="0" err="1" smtClean="0"/>
              <a:t>By</a:t>
            </a:r>
            <a:r>
              <a:rPr lang="de-DE" b="1" u="sng" dirty="0" smtClean="0"/>
              <a:t> Luca Schiffner</a:t>
            </a:r>
            <a:endParaRPr lang="de-DE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916832"/>
            <a:ext cx="7451873" cy="471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05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8000" b="1" u="sng" dirty="0" err="1" smtClean="0">
                <a:latin typeface="Brush Script MT" panose="03060802040406070304" pitchFamily="66" charset="0"/>
              </a:rPr>
              <a:t>What</a:t>
            </a:r>
            <a:r>
              <a:rPr lang="de-DE" sz="8000" b="1" u="sng" dirty="0" smtClean="0">
                <a:latin typeface="Brush Script MT" panose="03060802040406070304" pitchFamily="66" charset="0"/>
              </a:rPr>
              <a:t> </a:t>
            </a:r>
            <a:r>
              <a:rPr lang="de-DE" sz="8000" b="1" u="sng" dirty="0" err="1" smtClean="0">
                <a:latin typeface="Brush Script MT" panose="03060802040406070304" pitchFamily="66" charset="0"/>
              </a:rPr>
              <a:t>I`m</a:t>
            </a:r>
            <a:r>
              <a:rPr lang="de-DE" sz="8000" b="1" u="sng" dirty="0" smtClean="0">
                <a:latin typeface="Brush Script MT" panose="03060802040406070304" pitchFamily="66" charset="0"/>
              </a:rPr>
              <a:t> </a:t>
            </a:r>
            <a:r>
              <a:rPr lang="de-DE" sz="8000" b="1" u="sng" dirty="0" err="1" smtClean="0">
                <a:latin typeface="Brush Script MT" panose="03060802040406070304" pitchFamily="66" charset="0"/>
              </a:rPr>
              <a:t>gonna</a:t>
            </a:r>
            <a:r>
              <a:rPr lang="de-DE" sz="8000" b="1" u="sng" dirty="0" smtClean="0">
                <a:latin typeface="Brush Script MT" panose="03060802040406070304" pitchFamily="66" charset="0"/>
              </a:rPr>
              <a:t> do</a:t>
            </a:r>
            <a:endParaRPr lang="de-DE" sz="8000" b="1" u="sng" dirty="0">
              <a:latin typeface="Brush Script MT" panose="030608020404060703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New Year's Eve, my friends and I go to a friend's garden and we will celebrate a little and, if this year possible, display fireworks. </a:t>
            </a:r>
            <a:r>
              <a:rPr lang="en-US" sz="3600" smtClean="0"/>
              <a:t>My plans </a:t>
            </a:r>
            <a:r>
              <a:rPr lang="en-US" sz="3600" dirty="0" smtClean="0"/>
              <a:t>for the next year are that I do more sport, go out more and do more for school.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83266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7200" b="1" u="sng" dirty="0" err="1" smtClean="0">
                <a:latin typeface="Brush Script MT" panose="03060802040406070304" pitchFamily="66" charset="0"/>
              </a:rPr>
              <a:t>My</a:t>
            </a:r>
            <a:r>
              <a:rPr lang="de-DE" sz="7200" b="1" u="sng" dirty="0" smtClean="0">
                <a:latin typeface="Brush Script MT" panose="03060802040406070304" pitchFamily="66" charset="0"/>
              </a:rPr>
              <a:t> </a:t>
            </a:r>
            <a:r>
              <a:rPr lang="de-DE" sz="7200" b="1" u="sng" dirty="0" err="1" smtClean="0">
                <a:latin typeface="Brush Script MT" panose="03060802040406070304" pitchFamily="66" charset="0"/>
              </a:rPr>
              <a:t>wishes</a:t>
            </a:r>
            <a:r>
              <a:rPr lang="de-DE" sz="7200" b="1" u="sng" dirty="0" smtClean="0">
                <a:latin typeface="Brush Script MT" panose="03060802040406070304" pitchFamily="66" charset="0"/>
              </a:rPr>
              <a:t> </a:t>
            </a:r>
            <a:r>
              <a:rPr lang="de-DE" sz="7200" b="1" u="sng" dirty="0" err="1" smtClean="0">
                <a:latin typeface="Brush Script MT" panose="03060802040406070304" pitchFamily="66" charset="0"/>
              </a:rPr>
              <a:t>for</a:t>
            </a:r>
            <a:r>
              <a:rPr lang="de-DE" sz="7200" b="1" u="sng" dirty="0" smtClean="0">
                <a:latin typeface="Brush Script MT" panose="03060802040406070304" pitchFamily="66" charset="0"/>
              </a:rPr>
              <a:t> </a:t>
            </a:r>
            <a:r>
              <a:rPr lang="de-DE" sz="7200" b="1" u="sng" dirty="0" err="1" smtClean="0">
                <a:latin typeface="Brush Script MT" panose="03060802040406070304" pitchFamily="66" charset="0"/>
              </a:rPr>
              <a:t>you</a:t>
            </a:r>
            <a:endParaRPr lang="de-DE" sz="7200" b="1" u="sng" dirty="0">
              <a:latin typeface="Brush Script MT" panose="03060802040406070304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hope that you all have a happy new year and that you celebrate well.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2257584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New Year's Eve</vt:lpstr>
      <vt:lpstr>What I`m gonna do</vt:lpstr>
      <vt:lpstr>My wishes for you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Luca-Matthias Schiffner</dc:creator>
  <cp:lastModifiedBy>Luca-Matthias Schiffner</cp:lastModifiedBy>
  <cp:revision>4</cp:revision>
  <dcterms:created xsi:type="dcterms:W3CDTF">2021-12-17T11:02:37Z</dcterms:created>
  <dcterms:modified xsi:type="dcterms:W3CDTF">2021-12-17T11:40:37Z</dcterms:modified>
</cp:coreProperties>
</file>