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35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6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6AC3E-DC6A-454E-882B-BF292F5B8C7D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5E02D-DDF0-4CFF-B57F-63D07F1B1D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1633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5E02D-DDF0-4CFF-B57F-63D07F1B1D9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2231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F499-7308-4353-A50D-A9A3AAE11BB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943E-F042-4F52-AF1B-87C1B6493CFE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F499-7308-4353-A50D-A9A3AAE11BB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943E-F042-4F52-AF1B-87C1B6493CF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F499-7308-4353-A50D-A9A3AAE11BB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943E-F042-4F52-AF1B-87C1B6493CF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F499-7308-4353-A50D-A9A3AAE11BB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943E-F042-4F52-AF1B-87C1B6493CFE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F499-7308-4353-A50D-A9A3AAE11BB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943E-F042-4F52-AF1B-87C1B6493CF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F499-7308-4353-A50D-A9A3AAE11BB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943E-F042-4F52-AF1B-87C1B6493CF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F499-7308-4353-A50D-A9A3AAE11BB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943E-F042-4F52-AF1B-87C1B6493CF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F499-7308-4353-A50D-A9A3AAE11BB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943E-F042-4F52-AF1B-87C1B6493CF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F499-7308-4353-A50D-A9A3AAE11BB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943E-F042-4F52-AF1B-87C1B6493CF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F499-7308-4353-A50D-A9A3AAE11BB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943E-F042-4F52-AF1B-87C1B6493CF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F499-7308-4353-A50D-A9A3AAE11BB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943E-F042-4F52-AF1B-87C1B6493CF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7856F499-7308-4353-A50D-A9A3AAE11BBE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B9A943E-F042-4F52-AF1B-87C1B6493CFE}" type="slidenum">
              <a:rPr lang="de-DE" smtClean="0"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3200" dirty="0" err="1" smtClean="0">
                <a:solidFill>
                  <a:schemeClr val="tx1">
                    <a:lumMod val="85000"/>
                  </a:schemeClr>
                </a:solidFill>
                <a:latin typeface="Bodoni MT" panose="02070603080606020203" pitchFamily="18" charset="0"/>
              </a:rPr>
              <a:t>We</a:t>
            </a:r>
            <a:r>
              <a:rPr lang="de-DE" sz="3200" dirty="0" smtClean="0">
                <a:solidFill>
                  <a:schemeClr val="tx1">
                    <a:lumMod val="85000"/>
                  </a:schemeClr>
                </a:solidFill>
                <a:latin typeface="Bodoni MT" panose="02070603080606020203" pitchFamily="18" charset="0"/>
              </a:rPr>
              <a:t> </a:t>
            </a:r>
            <a:r>
              <a:rPr lang="de-DE" sz="3200" dirty="0" err="1" smtClean="0">
                <a:solidFill>
                  <a:schemeClr val="tx1">
                    <a:lumMod val="85000"/>
                  </a:schemeClr>
                </a:solidFill>
                <a:latin typeface="Bodoni MT" panose="02070603080606020203" pitchFamily="18" charset="0"/>
              </a:rPr>
              <a:t>wish</a:t>
            </a:r>
            <a:r>
              <a:rPr lang="de-DE" sz="3200" dirty="0" smtClean="0">
                <a:solidFill>
                  <a:schemeClr val="tx1">
                    <a:lumMod val="85000"/>
                  </a:schemeClr>
                </a:solidFill>
                <a:latin typeface="Bodoni MT" panose="02070603080606020203" pitchFamily="18" charset="0"/>
              </a:rPr>
              <a:t> </a:t>
            </a:r>
            <a:r>
              <a:rPr lang="de-DE" sz="3200" dirty="0" err="1" smtClean="0">
                <a:solidFill>
                  <a:schemeClr val="tx1">
                    <a:lumMod val="85000"/>
                  </a:schemeClr>
                </a:solidFill>
                <a:latin typeface="Bodoni MT" panose="02070603080606020203" pitchFamily="18" charset="0"/>
              </a:rPr>
              <a:t>you</a:t>
            </a:r>
            <a:r>
              <a:rPr lang="de-DE" sz="3200" dirty="0" smtClean="0">
                <a:solidFill>
                  <a:schemeClr val="tx1">
                    <a:lumMod val="85000"/>
                  </a:schemeClr>
                </a:solidFill>
                <a:latin typeface="Bodoni MT" panose="02070603080606020203" pitchFamily="18" charset="0"/>
              </a:rPr>
              <a:t> </a:t>
            </a:r>
            <a:r>
              <a:rPr lang="de-DE" sz="3200" dirty="0" err="1" smtClean="0">
                <a:solidFill>
                  <a:schemeClr val="tx1">
                    <a:lumMod val="85000"/>
                  </a:schemeClr>
                </a:solidFill>
                <a:latin typeface="Bodoni MT" panose="02070603080606020203" pitchFamily="18" charset="0"/>
              </a:rPr>
              <a:t>and</a:t>
            </a:r>
            <a:r>
              <a:rPr lang="de-DE" sz="3200" dirty="0" smtClean="0">
                <a:solidFill>
                  <a:schemeClr val="tx1">
                    <a:lumMod val="85000"/>
                  </a:schemeClr>
                </a:solidFill>
                <a:latin typeface="Bodoni MT" panose="02070603080606020203" pitchFamily="18" charset="0"/>
              </a:rPr>
              <a:t> </a:t>
            </a:r>
            <a:r>
              <a:rPr lang="de-DE" sz="3200" dirty="0" err="1" smtClean="0">
                <a:solidFill>
                  <a:schemeClr val="tx1">
                    <a:lumMod val="85000"/>
                  </a:schemeClr>
                </a:solidFill>
                <a:latin typeface="Bodoni MT" panose="02070603080606020203" pitchFamily="18" charset="0"/>
              </a:rPr>
              <a:t>your</a:t>
            </a:r>
            <a:r>
              <a:rPr lang="de-DE" sz="3200" dirty="0" smtClean="0">
                <a:solidFill>
                  <a:schemeClr val="tx1">
                    <a:lumMod val="85000"/>
                  </a:schemeClr>
                </a:solidFill>
                <a:latin typeface="Bodoni MT" panose="02070603080606020203" pitchFamily="18" charset="0"/>
              </a:rPr>
              <a:t> </a:t>
            </a:r>
            <a:r>
              <a:rPr lang="de-DE" sz="3200" dirty="0" err="1" smtClean="0">
                <a:solidFill>
                  <a:schemeClr val="tx1">
                    <a:lumMod val="85000"/>
                  </a:schemeClr>
                </a:solidFill>
                <a:latin typeface="Bodoni MT" panose="02070603080606020203" pitchFamily="18" charset="0"/>
              </a:rPr>
              <a:t>family</a:t>
            </a:r>
            <a:r>
              <a:rPr lang="de-DE" sz="3200" dirty="0" smtClean="0">
                <a:solidFill>
                  <a:schemeClr val="tx1">
                    <a:lumMod val="85000"/>
                  </a:schemeClr>
                </a:solidFill>
                <a:latin typeface="Bodoni MT" panose="02070603080606020203" pitchFamily="18" charset="0"/>
              </a:rPr>
              <a:t> a happy </a:t>
            </a:r>
            <a:r>
              <a:rPr lang="de-DE" sz="3200" dirty="0" err="1" smtClean="0">
                <a:solidFill>
                  <a:schemeClr val="tx1">
                    <a:lumMod val="85000"/>
                  </a:schemeClr>
                </a:solidFill>
                <a:latin typeface="Bodoni MT" panose="02070603080606020203" pitchFamily="18" charset="0"/>
              </a:rPr>
              <a:t>new</a:t>
            </a:r>
            <a:r>
              <a:rPr lang="de-DE" sz="3200" dirty="0" smtClean="0">
                <a:solidFill>
                  <a:schemeClr val="tx1">
                    <a:lumMod val="85000"/>
                  </a:schemeClr>
                </a:solidFill>
                <a:latin typeface="Bodoni MT" panose="02070603080606020203" pitchFamily="18" charset="0"/>
              </a:rPr>
              <a:t> </a:t>
            </a:r>
            <a:r>
              <a:rPr lang="de-DE" sz="3200" dirty="0" err="1" smtClean="0">
                <a:solidFill>
                  <a:schemeClr val="tx1">
                    <a:lumMod val="85000"/>
                  </a:schemeClr>
                </a:solidFill>
                <a:latin typeface="Bodoni MT" panose="02070603080606020203" pitchFamily="18" charset="0"/>
              </a:rPr>
              <a:t>year</a:t>
            </a:r>
            <a:r>
              <a:rPr lang="de-DE" sz="3200" dirty="0" smtClean="0">
                <a:solidFill>
                  <a:schemeClr val="tx1">
                    <a:lumMod val="85000"/>
                  </a:schemeClr>
                </a:solidFill>
                <a:latin typeface="Bodoni MT" panose="02070603080606020203" pitchFamily="18" charset="0"/>
              </a:rPr>
              <a:t>!</a:t>
            </a:r>
            <a:endParaRPr lang="de-DE" sz="3200" dirty="0">
              <a:solidFill>
                <a:schemeClr val="tx1">
                  <a:lumMod val="8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54462" y="1556792"/>
            <a:ext cx="6777318" cy="1731982"/>
          </a:xfrm>
        </p:spPr>
        <p:txBody>
          <a:bodyPr/>
          <a:lstStyle/>
          <a:p>
            <a:r>
              <a:rPr lang="de-DE" dirty="0" smtClean="0">
                <a:solidFill>
                  <a:srgbClr val="92D050"/>
                </a:solidFill>
              </a:rPr>
              <a:t/>
            </a:r>
            <a:br>
              <a:rPr lang="de-DE" dirty="0" smtClean="0">
                <a:solidFill>
                  <a:srgbClr val="92D050"/>
                </a:solidFill>
              </a:rPr>
            </a:br>
            <a:r>
              <a:rPr lang="de-DE" sz="3600" b="1" dirty="0" smtClean="0">
                <a:solidFill>
                  <a:schemeClr val="tx1">
                    <a:lumMod val="85000"/>
                  </a:schemeClr>
                </a:solidFill>
              </a:rPr>
              <a:t>HAPPY NEW YEAR</a:t>
            </a:r>
            <a:endParaRPr lang="de-DE" sz="3600" b="1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1976"/>
            <a:ext cx="7272808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077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>
          <a:xfrm>
            <a:off x="683568" y="1700808"/>
            <a:ext cx="3659832" cy="4014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rgbClr val="FFC000"/>
                </a:solidFill>
                <a:latin typeface="Blackadder ITC" panose="04020505051007020D02" pitchFamily="82" charset="0"/>
              </a:rPr>
              <a:t>I </a:t>
            </a:r>
            <a:r>
              <a:rPr lang="en-US" sz="4800" dirty="0" smtClean="0">
                <a:solidFill>
                  <a:srgbClr val="FFC000"/>
                </a:solidFill>
                <a:latin typeface="Blackadder ITC" panose="04020505051007020D02" pitchFamily="82" charset="0"/>
              </a:rPr>
              <a:t>will </a:t>
            </a:r>
            <a:r>
              <a:rPr lang="en-US" sz="4800" dirty="0">
                <a:solidFill>
                  <a:srgbClr val="FFC000"/>
                </a:solidFill>
                <a:latin typeface="Blackadder ITC" panose="04020505051007020D02" pitchFamily="82" charset="0"/>
              </a:rPr>
              <a:t>be with my family </a:t>
            </a:r>
            <a:r>
              <a:rPr lang="en-US" sz="4800" dirty="0" smtClean="0">
                <a:solidFill>
                  <a:srgbClr val="FFC000"/>
                </a:solidFill>
                <a:latin typeface="Blackadder ITC" panose="04020505051007020D02" pitchFamily="82" charset="0"/>
              </a:rPr>
              <a:t>at New </a:t>
            </a:r>
            <a:r>
              <a:rPr lang="en-US" sz="4800" dirty="0">
                <a:solidFill>
                  <a:srgbClr val="FFC000"/>
                </a:solidFill>
                <a:latin typeface="Blackadder ITC" panose="04020505051007020D02" pitchFamily="82" charset="0"/>
              </a:rPr>
              <a:t>Year's Eve and </a:t>
            </a:r>
            <a:r>
              <a:rPr lang="en-US" sz="4800" dirty="0" smtClean="0">
                <a:solidFill>
                  <a:srgbClr val="FFC000"/>
                </a:solidFill>
                <a:latin typeface="Blackadder ITC" panose="04020505051007020D02" pitchFamily="82" charset="0"/>
              </a:rPr>
              <a:t>we will have </a:t>
            </a:r>
            <a:r>
              <a:rPr lang="en-US" sz="4800" dirty="0">
                <a:solidFill>
                  <a:srgbClr val="FFC000"/>
                </a:solidFill>
                <a:latin typeface="Blackadder ITC" panose="04020505051007020D02" pitchFamily="82" charset="0"/>
              </a:rPr>
              <a:t>a nice </a:t>
            </a:r>
            <a:r>
              <a:rPr lang="en-US" sz="4800" dirty="0" smtClean="0">
                <a:solidFill>
                  <a:srgbClr val="FFC000"/>
                </a:solidFill>
                <a:latin typeface="Blackadder ITC" panose="04020505051007020D02" pitchFamily="82" charset="0"/>
              </a:rPr>
              <a:t>party</a:t>
            </a:r>
            <a:endParaRPr lang="de-DE" sz="4800" dirty="0">
              <a:solidFill>
                <a:srgbClr val="FFC000"/>
              </a:solidFill>
              <a:latin typeface="Blackadder ITC" panose="04020505051007020D02" pitchFamily="8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FFC000"/>
                </a:solidFill>
                <a:latin typeface="Blackadder ITC" panose="04020505051007020D02" pitchFamily="82" charset="0"/>
              </a:rPr>
              <a:t>For the </a:t>
            </a:r>
            <a:r>
              <a:rPr lang="en-US" sz="4400" dirty="0">
                <a:solidFill>
                  <a:srgbClr val="FFC000"/>
                </a:solidFill>
                <a:latin typeface="Blackadder ITC" panose="04020505051007020D02" pitchFamily="82" charset="0"/>
              </a:rPr>
              <a:t>new </a:t>
            </a:r>
            <a:r>
              <a:rPr lang="en-US" sz="4400" dirty="0" smtClean="0">
                <a:solidFill>
                  <a:srgbClr val="FFC000"/>
                </a:solidFill>
                <a:latin typeface="Blackadder ITC" panose="04020505051007020D02" pitchFamily="82" charset="0"/>
              </a:rPr>
              <a:t>year I wish you health, good </a:t>
            </a:r>
            <a:r>
              <a:rPr lang="en-US" sz="4400" dirty="0">
                <a:solidFill>
                  <a:srgbClr val="FFC000"/>
                </a:solidFill>
                <a:latin typeface="Blackadder ITC" panose="04020505051007020D02" pitchFamily="82" charset="0"/>
              </a:rPr>
              <a:t>grades in school and a nice time with your family</a:t>
            </a:r>
            <a:endParaRPr lang="de-DE" sz="4400" dirty="0">
              <a:solidFill>
                <a:srgbClr val="FFC000"/>
              </a:solidFill>
              <a:latin typeface="Blackadder ITC" panose="04020505051007020D02" pitchFamily="82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537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0</TotalTime>
  <Words>49</Words>
  <Application>Microsoft Office PowerPoint</Application>
  <PresentationFormat>Bildschirmpräsentation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Horizont</vt:lpstr>
      <vt:lpstr> HAPPY NEW YEAR</vt:lpstr>
      <vt:lpstr>PowerPoint-Präsentation</vt:lpstr>
    </vt:vector>
  </TitlesOfParts>
  <Company>Stadt Dortmund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NEW YEAR</dc:title>
  <dc:creator>Ali Atli</dc:creator>
  <cp:lastModifiedBy>Ali Atli</cp:lastModifiedBy>
  <cp:revision>11</cp:revision>
  <dcterms:created xsi:type="dcterms:W3CDTF">2021-12-16T08:23:23Z</dcterms:created>
  <dcterms:modified xsi:type="dcterms:W3CDTF">2021-12-17T11:32:00Z</dcterms:modified>
</cp:coreProperties>
</file>