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3984-1099-46FE-8CA8-DA96F507957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8A90-7DD1-4F2C-BC0F-88444A3C3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813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3984-1099-46FE-8CA8-DA96F507957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8A90-7DD1-4F2C-BC0F-88444A3C3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10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3984-1099-46FE-8CA8-DA96F507957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8A90-7DD1-4F2C-BC0F-88444A3C3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0626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3984-1099-46FE-8CA8-DA96F507957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8A90-7DD1-4F2C-BC0F-88444A3C3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957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3984-1099-46FE-8CA8-DA96F507957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8A90-7DD1-4F2C-BC0F-88444A3C3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387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3984-1099-46FE-8CA8-DA96F507957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8A90-7DD1-4F2C-BC0F-88444A3C3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831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3984-1099-46FE-8CA8-DA96F507957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8A90-7DD1-4F2C-BC0F-88444A3C3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93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3984-1099-46FE-8CA8-DA96F507957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8A90-7DD1-4F2C-BC0F-88444A3C3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08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3984-1099-46FE-8CA8-DA96F507957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8A90-7DD1-4F2C-BC0F-88444A3C3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567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3984-1099-46FE-8CA8-DA96F507957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8A90-7DD1-4F2C-BC0F-88444A3C3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623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53984-1099-46FE-8CA8-DA96F507957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A8A90-7DD1-4F2C-BC0F-88444A3C3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18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53984-1099-46FE-8CA8-DA96F5079579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A8A90-7DD1-4F2C-BC0F-88444A3C3E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189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1337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7619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2"/>
                </a:solidFill>
              </a:rPr>
              <a:t>The </a:t>
            </a:r>
            <a:r>
              <a:rPr lang="de-DE" dirty="0" err="1" smtClean="0">
                <a:solidFill>
                  <a:schemeClr val="bg2"/>
                </a:solidFill>
              </a:rPr>
              <a:t>big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night</a:t>
            </a:r>
            <a:r>
              <a:rPr lang="de-DE" dirty="0" smtClean="0">
                <a:solidFill>
                  <a:schemeClr val="bg2"/>
                </a:solidFill>
              </a:rPr>
              <a:t> in wich at 00:00 </a:t>
            </a:r>
            <a:r>
              <a:rPr lang="de-DE" dirty="0" err="1" smtClean="0">
                <a:solidFill>
                  <a:schemeClr val="bg2"/>
                </a:solidFill>
              </a:rPr>
              <a:t>we</a:t>
            </a:r>
            <a:r>
              <a:rPr lang="de-DE" dirty="0" smtClean="0">
                <a:solidFill>
                  <a:schemeClr val="bg2"/>
                </a:solidFill>
              </a:rPr>
              <a:t> will a </a:t>
            </a:r>
            <a:r>
              <a:rPr lang="de-DE" dirty="0" err="1" smtClean="0">
                <a:solidFill>
                  <a:schemeClr val="bg2"/>
                </a:solidFill>
              </a:rPr>
              <a:t>get</a:t>
            </a:r>
            <a:r>
              <a:rPr lang="de-DE" dirty="0" smtClean="0">
                <a:solidFill>
                  <a:schemeClr val="bg2"/>
                </a:solidFill>
              </a:rPr>
              <a:t> a </a:t>
            </a:r>
            <a:r>
              <a:rPr lang="de-DE" dirty="0" err="1" smtClean="0">
                <a:solidFill>
                  <a:schemeClr val="bg2"/>
                </a:solidFill>
              </a:rPr>
              <a:t>brand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new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year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is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always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very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special</a:t>
            </a:r>
            <a:r>
              <a:rPr lang="de-DE" dirty="0" smtClean="0">
                <a:solidFill>
                  <a:schemeClr val="bg2"/>
                </a:solidFill>
              </a:rPr>
              <a:t>. </a:t>
            </a:r>
            <a:r>
              <a:rPr lang="de-DE" dirty="0" err="1" smtClean="0">
                <a:solidFill>
                  <a:schemeClr val="bg2"/>
                </a:solidFill>
              </a:rPr>
              <a:t>We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eat</a:t>
            </a:r>
            <a:r>
              <a:rPr lang="de-DE" dirty="0" smtClean="0">
                <a:solidFill>
                  <a:schemeClr val="bg2"/>
                </a:solidFill>
              </a:rPr>
              <a:t> a </a:t>
            </a:r>
            <a:r>
              <a:rPr lang="de-DE" dirty="0" err="1" smtClean="0">
                <a:solidFill>
                  <a:schemeClr val="bg2"/>
                </a:solidFill>
              </a:rPr>
              <a:t>fantastic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dinner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together</a:t>
            </a:r>
            <a:r>
              <a:rPr lang="de-DE" dirty="0" smtClean="0">
                <a:solidFill>
                  <a:schemeClr val="bg2"/>
                </a:solidFill>
              </a:rPr>
              <a:t>, </a:t>
            </a:r>
            <a:r>
              <a:rPr lang="de-DE" dirty="0" err="1" smtClean="0">
                <a:solidFill>
                  <a:schemeClr val="bg2"/>
                </a:solidFill>
              </a:rPr>
              <a:t>play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games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and</a:t>
            </a:r>
            <a:r>
              <a:rPr lang="de-DE" dirty="0" smtClean="0">
                <a:solidFill>
                  <a:schemeClr val="bg2"/>
                </a:solidFill>
              </a:rPr>
              <a:t> 10 </a:t>
            </a:r>
            <a:r>
              <a:rPr lang="de-DE" dirty="0" err="1" smtClean="0">
                <a:solidFill>
                  <a:schemeClr val="bg2"/>
                </a:solidFill>
              </a:rPr>
              <a:t>minutes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before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the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big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hour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we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go</a:t>
            </a:r>
            <a:r>
              <a:rPr lang="de-DE" dirty="0" smtClean="0">
                <a:solidFill>
                  <a:schemeClr val="bg2"/>
                </a:solidFill>
              </a:rPr>
              <a:t> out </a:t>
            </a:r>
            <a:r>
              <a:rPr lang="de-DE" dirty="0" err="1" smtClean="0">
                <a:solidFill>
                  <a:schemeClr val="bg2"/>
                </a:solidFill>
              </a:rPr>
              <a:t>to</a:t>
            </a:r>
            <a:r>
              <a:rPr lang="de-DE" dirty="0" smtClean="0">
                <a:solidFill>
                  <a:schemeClr val="bg2"/>
                </a:solidFill>
              </a:rPr>
              <a:t> crack </a:t>
            </a:r>
            <a:r>
              <a:rPr lang="de-DE" dirty="0" err="1" smtClean="0">
                <a:solidFill>
                  <a:schemeClr val="bg2"/>
                </a:solidFill>
              </a:rPr>
              <a:t>fireworks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to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celebrate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the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new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year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with</a:t>
            </a:r>
            <a:r>
              <a:rPr lang="de-DE" dirty="0" smtClean="0">
                <a:solidFill>
                  <a:schemeClr val="bg2"/>
                </a:solidFill>
              </a:rPr>
              <a:t> sparkling </a:t>
            </a:r>
            <a:r>
              <a:rPr lang="de-DE" dirty="0" err="1" smtClean="0">
                <a:solidFill>
                  <a:schemeClr val="bg2"/>
                </a:solidFill>
              </a:rPr>
              <a:t>fireworks</a:t>
            </a:r>
            <a:r>
              <a:rPr lang="de-DE" dirty="0" smtClean="0">
                <a:solidFill>
                  <a:schemeClr val="bg2"/>
                </a:solidFill>
              </a:rPr>
              <a:t> in </a:t>
            </a:r>
            <a:r>
              <a:rPr lang="de-DE" dirty="0" err="1" smtClean="0">
                <a:solidFill>
                  <a:schemeClr val="bg2"/>
                </a:solidFill>
              </a:rPr>
              <a:t>the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sky</a:t>
            </a:r>
            <a:r>
              <a:rPr lang="de-DE" dirty="0" smtClean="0">
                <a:solidFill>
                  <a:schemeClr val="bg2"/>
                </a:solidFill>
              </a:rPr>
              <a:t>. I </a:t>
            </a:r>
            <a:r>
              <a:rPr lang="de-DE" dirty="0" err="1" smtClean="0">
                <a:solidFill>
                  <a:schemeClr val="bg2"/>
                </a:solidFill>
              </a:rPr>
              <a:t>wish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everyone</a:t>
            </a:r>
            <a:r>
              <a:rPr lang="de-DE" dirty="0" smtClean="0">
                <a:solidFill>
                  <a:schemeClr val="bg2"/>
                </a:solidFill>
              </a:rPr>
              <a:t> a happy </a:t>
            </a:r>
            <a:r>
              <a:rPr lang="de-DE" dirty="0" err="1" smtClean="0">
                <a:solidFill>
                  <a:schemeClr val="bg2"/>
                </a:solidFill>
              </a:rPr>
              <a:t>new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year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and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hope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it</a:t>
            </a:r>
            <a:r>
              <a:rPr lang="de-DE" dirty="0" smtClean="0">
                <a:solidFill>
                  <a:schemeClr val="bg2"/>
                </a:solidFill>
              </a:rPr>
              <a:t> will </a:t>
            </a:r>
            <a:r>
              <a:rPr lang="de-DE" dirty="0" err="1" smtClean="0">
                <a:solidFill>
                  <a:schemeClr val="bg2"/>
                </a:solidFill>
              </a:rPr>
              <a:t>be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the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best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they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have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yet</a:t>
            </a:r>
            <a:r>
              <a:rPr lang="de-DE" dirty="0" smtClean="0">
                <a:solidFill>
                  <a:schemeClr val="bg2"/>
                </a:solidFill>
              </a:rPr>
              <a:t> in </a:t>
            </a:r>
            <a:r>
              <a:rPr lang="de-DE" dirty="0" err="1" smtClean="0">
                <a:solidFill>
                  <a:schemeClr val="bg2"/>
                </a:solidFill>
              </a:rPr>
              <a:t>their</a:t>
            </a:r>
            <a:r>
              <a:rPr lang="de-DE" dirty="0" smtClean="0">
                <a:solidFill>
                  <a:schemeClr val="bg2"/>
                </a:solidFill>
              </a:rPr>
              <a:t> </a:t>
            </a:r>
            <a:r>
              <a:rPr lang="de-DE" dirty="0" err="1" smtClean="0">
                <a:solidFill>
                  <a:schemeClr val="bg2"/>
                </a:solidFill>
              </a:rPr>
              <a:t>lives</a:t>
            </a:r>
            <a:r>
              <a:rPr lang="de-DE" dirty="0">
                <a:solidFill>
                  <a:schemeClr val="bg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995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rgbClr val="0F243E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Bildschirmpräsentation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Company>Stadt Dortmund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Saria Dabak</dc:creator>
  <cp:lastModifiedBy>Saria Dabak</cp:lastModifiedBy>
  <cp:revision>4</cp:revision>
  <dcterms:created xsi:type="dcterms:W3CDTF">2021-12-17T10:43:34Z</dcterms:created>
  <dcterms:modified xsi:type="dcterms:W3CDTF">2021-12-17T11:46:57Z</dcterms:modified>
</cp:coreProperties>
</file>