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2274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46A8-766A-436C-BB07-14998C8BBAC8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6F7B-8C29-48C3-BEC4-43BE12758323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46A8-766A-436C-BB07-14998C8BBAC8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6F7B-8C29-48C3-BEC4-43BE1275832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46A8-766A-436C-BB07-14998C8BBAC8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6F7B-8C29-48C3-BEC4-43BE1275832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46A8-766A-436C-BB07-14998C8BBAC8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6F7B-8C29-48C3-BEC4-43BE1275832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46A8-766A-436C-BB07-14998C8BBAC8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6F7B-8C29-48C3-BEC4-43BE12758323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46A8-766A-436C-BB07-14998C8BBAC8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6F7B-8C29-48C3-BEC4-43BE1275832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46A8-766A-436C-BB07-14998C8BBAC8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6F7B-8C29-48C3-BEC4-43BE12758323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46A8-766A-436C-BB07-14998C8BBAC8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6F7B-8C29-48C3-BEC4-43BE1275832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46A8-766A-436C-BB07-14998C8BBAC8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6F7B-8C29-48C3-BEC4-43BE1275832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46A8-766A-436C-BB07-14998C8BBAC8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6F7B-8C29-48C3-BEC4-43BE12758323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46A8-766A-436C-BB07-14998C8BBAC8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6F7B-8C29-48C3-BEC4-43BE1275832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C2146A8-766A-436C-BB07-14998C8BBAC8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FD336F7B-8C29-48C3-BEC4-43BE12758323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584" y="0"/>
            <a:ext cx="13021047" cy="8124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sitionsrahmen 3"/>
          <p:cNvSpPr/>
          <p:nvPr/>
        </p:nvSpPr>
        <p:spPr>
          <a:xfrm>
            <a:off x="-684585" y="0"/>
            <a:ext cx="13021047" cy="8124824"/>
          </a:xfrm>
          <a:prstGeom prst="frame">
            <a:avLst>
              <a:gd name="adj1" fmla="val 5016"/>
            </a:avLst>
          </a:prstGeom>
          <a:solidFill>
            <a:srgbClr val="C00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C000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11560" y="978981"/>
            <a:ext cx="7416824" cy="3170099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bliqueTopRigh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de-DE" sz="10000" b="1" i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lackadder ITC" panose="04020505051007020D02" pitchFamily="82" charset="0"/>
              </a:rPr>
              <a:t>Merry</a:t>
            </a:r>
            <a:r>
              <a:rPr lang="de-DE" sz="10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lackadder ITC" panose="04020505051007020D02" pitchFamily="82" charset="0"/>
              </a:rPr>
              <a:t> Christmas</a:t>
            </a:r>
            <a:endParaRPr lang="de-DE" sz="100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lackadder ITC" panose="04020505051007020D02" pitchFamily="82" charset="0"/>
            </a:endParaRPr>
          </a:p>
        </p:txBody>
      </p:sp>
      <p:sp>
        <p:nvSpPr>
          <p:cNvPr id="2" name="Positionsrahmen 1"/>
          <p:cNvSpPr/>
          <p:nvPr/>
        </p:nvSpPr>
        <p:spPr>
          <a:xfrm>
            <a:off x="-300678" y="404664"/>
            <a:ext cx="12289501" cy="7344816"/>
          </a:xfrm>
          <a:prstGeom prst="frame">
            <a:avLst>
              <a:gd name="adj1" fmla="val 2247"/>
            </a:avLst>
          </a:prstGeom>
          <a:solidFill>
            <a:schemeClr val="bg1">
              <a:lumMod val="9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62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67544" y="1146224"/>
            <a:ext cx="82809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 err="1" smtClean="0">
                <a:latin typeface="Blackadder ITC" panose="04020505051007020D02" pitchFamily="82" charset="0"/>
              </a:rPr>
              <a:t>For</a:t>
            </a:r>
            <a:r>
              <a:rPr lang="de-DE" sz="4400" dirty="0" smtClean="0">
                <a:latin typeface="Blackadder ITC" panose="04020505051007020D02" pitchFamily="82" charset="0"/>
              </a:rPr>
              <a:t> Christmas </a:t>
            </a:r>
            <a:r>
              <a:rPr lang="de-DE" sz="4400" dirty="0" err="1" smtClean="0">
                <a:latin typeface="Blackadder ITC" panose="04020505051007020D02" pitchFamily="82" charset="0"/>
              </a:rPr>
              <a:t>me</a:t>
            </a:r>
            <a:r>
              <a:rPr lang="de-DE" sz="4400" dirty="0" smtClean="0">
                <a:latin typeface="Blackadder ITC" panose="04020505051007020D02" pitchFamily="82" charset="0"/>
              </a:rPr>
              <a:t> </a:t>
            </a:r>
            <a:r>
              <a:rPr lang="de-DE" sz="4400" dirty="0" err="1" smtClean="0">
                <a:latin typeface="Blackadder ITC" panose="04020505051007020D02" pitchFamily="82" charset="0"/>
              </a:rPr>
              <a:t>and</a:t>
            </a:r>
            <a:r>
              <a:rPr lang="de-DE" sz="4400" dirty="0" smtClean="0">
                <a:latin typeface="Blackadder ITC" panose="04020505051007020D02" pitchFamily="82" charset="0"/>
              </a:rPr>
              <a:t> </a:t>
            </a:r>
            <a:r>
              <a:rPr lang="de-DE" sz="4400" dirty="0" err="1" smtClean="0">
                <a:latin typeface="Blackadder ITC" panose="04020505051007020D02" pitchFamily="82" charset="0"/>
              </a:rPr>
              <a:t>my</a:t>
            </a:r>
            <a:r>
              <a:rPr lang="de-DE" sz="4400" dirty="0" smtClean="0">
                <a:latin typeface="Blackadder ITC" panose="04020505051007020D02" pitchFamily="82" charset="0"/>
              </a:rPr>
              <a:t> </a:t>
            </a:r>
            <a:r>
              <a:rPr lang="de-DE" sz="4400" dirty="0" err="1" smtClean="0">
                <a:latin typeface="Blackadder ITC" panose="04020505051007020D02" pitchFamily="82" charset="0"/>
              </a:rPr>
              <a:t>family</a:t>
            </a:r>
            <a:r>
              <a:rPr lang="de-DE" sz="4400" dirty="0" smtClean="0">
                <a:latin typeface="Blackadder ITC" panose="04020505051007020D02" pitchFamily="82" charset="0"/>
              </a:rPr>
              <a:t> all </a:t>
            </a:r>
            <a:r>
              <a:rPr lang="de-DE" sz="4400" dirty="0" err="1" smtClean="0">
                <a:latin typeface="Blackadder ITC" panose="04020505051007020D02" pitchFamily="82" charset="0"/>
              </a:rPr>
              <a:t>sit</a:t>
            </a:r>
            <a:r>
              <a:rPr lang="de-DE" sz="4400" dirty="0" smtClean="0">
                <a:latin typeface="Blackadder ITC" panose="04020505051007020D02" pitchFamily="82" charset="0"/>
              </a:rPr>
              <a:t> </a:t>
            </a:r>
            <a:r>
              <a:rPr lang="de-DE" sz="4400" dirty="0" err="1" smtClean="0">
                <a:latin typeface="Blackadder ITC" panose="04020505051007020D02" pitchFamily="82" charset="0"/>
              </a:rPr>
              <a:t>together</a:t>
            </a:r>
            <a:r>
              <a:rPr lang="de-DE" sz="4400" dirty="0" smtClean="0">
                <a:latin typeface="Blackadder ITC" panose="04020505051007020D02" pitchFamily="82" charset="0"/>
              </a:rPr>
              <a:t> </a:t>
            </a:r>
            <a:r>
              <a:rPr lang="de-DE" sz="4400" dirty="0" err="1" smtClean="0">
                <a:latin typeface="Blackadder ITC" panose="04020505051007020D02" pitchFamily="82" charset="0"/>
              </a:rPr>
              <a:t>and</a:t>
            </a:r>
            <a:r>
              <a:rPr lang="de-DE" sz="4400" dirty="0" smtClean="0">
                <a:latin typeface="Blackadder ITC" panose="04020505051007020D02" pitchFamily="82" charset="0"/>
              </a:rPr>
              <a:t> </a:t>
            </a:r>
            <a:r>
              <a:rPr lang="de-DE" sz="4400" dirty="0" err="1" smtClean="0">
                <a:latin typeface="Blackadder ITC" panose="04020505051007020D02" pitchFamily="82" charset="0"/>
              </a:rPr>
              <a:t>eat</a:t>
            </a:r>
            <a:r>
              <a:rPr lang="de-DE" sz="4400" dirty="0" smtClean="0">
                <a:latin typeface="Blackadder ITC" panose="04020505051007020D02" pitchFamily="82" charset="0"/>
              </a:rPr>
              <a:t> &amp; </a:t>
            </a:r>
            <a:r>
              <a:rPr lang="de-DE" sz="4400" dirty="0" err="1" smtClean="0">
                <a:latin typeface="Blackadder ITC" panose="04020505051007020D02" pitchFamily="82" charset="0"/>
              </a:rPr>
              <a:t>celebrate</a:t>
            </a:r>
            <a:r>
              <a:rPr lang="de-DE" sz="4400" dirty="0" smtClean="0">
                <a:latin typeface="Blackadder ITC" panose="04020505051007020D02" pitchFamily="82" charset="0"/>
              </a:rPr>
              <a:t>.</a:t>
            </a:r>
          </a:p>
          <a:p>
            <a:endParaRPr lang="de-DE" sz="4400" dirty="0">
              <a:latin typeface="Blackadder ITC" panose="04020505051007020D02" pitchFamily="82" charset="0"/>
            </a:endParaRPr>
          </a:p>
          <a:p>
            <a:r>
              <a:rPr lang="de-DE" sz="4400" dirty="0" smtClean="0">
                <a:latin typeface="Blackadder ITC" panose="04020505051007020D02" pitchFamily="82" charset="0"/>
              </a:rPr>
              <a:t>On </a:t>
            </a:r>
            <a:r>
              <a:rPr lang="de-DE" sz="4400" dirty="0" err="1" smtClean="0">
                <a:latin typeface="Blackadder ITC" panose="04020505051007020D02" pitchFamily="82" charset="0"/>
              </a:rPr>
              <a:t>the</a:t>
            </a:r>
            <a:r>
              <a:rPr lang="de-DE" sz="4400" dirty="0" smtClean="0">
                <a:latin typeface="Blackadder ITC" panose="04020505051007020D02" pitchFamily="82" charset="0"/>
              </a:rPr>
              <a:t> 25th </a:t>
            </a:r>
            <a:r>
              <a:rPr lang="de-DE" sz="4400" dirty="0" err="1" smtClean="0">
                <a:latin typeface="Blackadder ITC" panose="04020505051007020D02" pitchFamily="82" charset="0"/>
              </a:rPr>
              <a:t>we</a:t>
            </a:r>
            <a:r>
              <a:rPr lang="de-DE" sz="4400" dirty="0" smtClean="0">
                <a:latin typeface="Blackadder ITC" panose="04020505051007020D02" pitchFamily="82" charset="0"/>
              </a:rPr>
              <a:t> </a:t>
            </a:r>
            <a:r>
              <a:rPr lang="de-DE" sz="4400" dirty="0" err="1" smtClean="0">
                <a:latin typeface="Blackadder ITC" panose="04020505051007020D02" pitchFamily="82" charset="0"/>
              </a:rPr>
              <a:t>go</a:t>
            </a:r>
            <a:r>
              <a:rPr lang="de-DE" sz="4400" dirty="0" smtClean="0">
                <a:latin typeface="Blackadder ITC" panose="04020505051007020D02" pitchFamily="82" charset="0"/>
              </a:rPr>
              <a:t> </a:t>
            </a:r>
            <a:r>
              <a:rPr lang="de-DE" sz="4400" dirty="0" err="1" smtClean="0">
                <a:latin typeface="Blackadder ITC" panose="04020505051007020D02" pitchFamily="82" charset="0"/>
              </a:rPr>
              <a:t>to</a:t>
            </a:r>
            <a:r>
              <a:rPr lang="de-DE" sz="4400" dirty="0" smtClean="0">
                <a:latin typeface="Blackadder ITC" panose="04020505051007020D02" pitchFamily="82" charset="0"/>
              </a:rPr>
              <a:t> </a:t>
            </a:r>
            <a:r>
              <a:rPr lang="de-DE" sz="4400" dirty="0" err="1" smtClean="0">
                <a:latin typeface="Blackadder ITC" panose="04020505051007020D02" pitchFamily="82" charset="0"/>
              </a:rPr>
              <a:t>my</a:t>
            </a:r>
            <a:r>
              <a:rPr lang="de-DE" sz="4400" dirty="0" smtClean="0">
                <a:latin typeface="Blackadder ITC" panose="04020505051007020D02" pitchFamily="82" charset="0"/>
              </a:rPr>
              <a:t> </a:t>
            </a:r>
            <a:r>
              <a:rPr lang="de-DE" sz="4400" dirty="0" err="1" smtClean="0">
                <a:latin typeface="Blackadder ITC" panose="04020505051007020D02" pitchFamily="82" charset="0"/>
              </a:rPr>
              <a:t>grandma</a:t>
            </a:r>
            <a:r>
              <a:rPr lang="de-DE" sz="4400" dirty="0" smtClean="0">
                <a:latin typeface="Blackadder ITC" panose="04020505051007020D02" pitchFamily="82" charset="0"/>
              </a:rPr>
              <a:t> </a:t>
            </a:r>
            <a:r>
              <a:rPr lang="de-DE" sz="4400" dirty="0" err="1" smtClean="0">
                <a:latin typeface="Blackadder ITC" panose="04020505051007020D02" pitchFamily="82" charset="0"/>
              </a:rPr>
              <a:t>and</a:t>
            </a:r>
            <a:r>
              <a:rPr lang="de-DE" sz="4400" dirty="0" smtClean="0">
                <a:latin typeface="Blackadder ITC" panose="04020505051007020D02" pitchFamily="82" charset="0"/>
              </a:rPr>
              <a:t> open </a:t>
            </a:r>
            <a:r>
              <a:rPr lang="de-DE" sz="4400" dirty="0" err="1" smtClean="0">
                <a:latin typeface="Blackadder ITC" panose="04020505051007020D02" pitchFamily="82" charset="0"/>
              </a:rPr>
              <a:t>the</a:t>
            </a:r>
            <a:r>
              <a:rPr lang="de-DE" sz="4400" dirty="0">
                <a:latin typeface="Blackadder ITC" panose="04020505051007020D02" pitchFamily="82" charset="0"/>
              </a:rPr>
              <a:t> </a:t>
            </a:r>
            <a:r>
              <a:rPr lang="de-DE" sz="4400" dirty="0" smtClean="0">
                <a:latin typeface="Blackadder ITC" panose="04020505051007020D02" pitchFamily="82" charset="0"/>
              </a:rPr>
              <a:t>Christmas </a:t>
            </a:r>
            <a:r>
              <a:rPr lang="de-DE" sz="4400" dirty="0" err="1" smtClean="0">
                <a:latin typeface="Blackadder ITC" panose="04020505051007020D02" pitchFamily="82" charset="0"/>
              </a:rPr>
              <a:t>presents</a:t>
            </a:r>
            <a:r>
              <a:rPr lang="de-DE" sz="4400" dirty="0" smtClean="0">
                <a:latin typeface="Blackadder ITC" panose="04020505051007020D02" pitchFamily="82" charset="0"/>
              </a:rPr>
              <a:t> </a:t>
            </a:r>
            <a:r>
              <a:rPr lang="de-DE" sz="4400" dirty="0" err="1" smtClean="0">
                <a:latin typeface="Blackadder ITC" panose="04020505051007020D02" pitchFamily="82" charset="0"/>
              </a:rPr>
              <a:t>there</a:t>
            </a:r>
            <a:r>
              <a:rPr lang="de-DE" sz="4400" dirty="0" smtClean="0">
                <a:latin typeface="Blackadder ITC" panose="04020505051007020D02" pitchFamily="82" charset="0"/>
              </a:rPr>
              <a:t>, </a:t>
            </a:r>
            <a:r>
              <a:rPr lang="de-DE" sz="4400" dirty="0" err="1" smtClean="0">
                <a:latin typeface="Blackadder ITC" panose="04020505051007020D02" pitchFamily="82" charset="0"/>
              </a:rPr>
              <a:t>because</a:t>
            </a:r>
            <a:r>
              <a:rPr lang="de-DE" sz="4400" dirty="0" smtClean="0">
                <a:latin typeface="Blackadder ITC" panose="04020505051007020D02" pitchFamily="82" charset="0"/>
              </a:rPr>
              <a:t> </a:t>
            </a:r>
            <a:r>
              <a:rPr lang="de-DE" sz="4400" dirty="0" err="1" smtClean="0">
                <a:latin typeface="Blackadder ITC" panose="04020505051007020D02" pitchFamily="82" charset="0"/>
              </a:rPr>
              <a:t>my</a:t>
            </a:r>
            <a:r>
              <a:rPr lang="de-DE" sz="4400" dirty="0" smtClean="0">
                <a:latin typeface="Blackadder ITC" panose="04020505051007020D02" pitchFamily="82" charset="0"/>
              </a:rPr>
              <a:t> </a:t>
            </a:r>
            <a:r>
              <a:rPr lang="de-DE" sz="4400" dirty="0" err="1" smtClean="0">
                <a:latin typeface="Blackadder ITC" panose="04020505051007020D02" pitchFamily="82" charset="0"/>
              </a:rPr>
              <a:t>cousins</a:t>
            </a:r>
            <a:r>
              <a:rPr lang="de-DE" sz="4400" dirty="0" err="1">
                <a:latin typeface="Blackadder ITC" panose="04020505051007020D02" pitchFamily="82" charset="0"/>
              </a:rPr>
              <a:t>,</a:t>
            </a:r>
            <a:r>
              <a:rPr lang="de-DE" sz="4400" dirty="0" err="1" smtClean="0">
                <a:latin typeface="Blackadder ITC" panose="04020505051007020D02" pitchFamily="82" charset="0"/>
              </a:rPr>
              <a:t>aunts</a:t>
            </a:r>
            <a:r>
              <a:rPr lang="de-DE" sz="4400" dirty="0" smtClean="0">
                <a:latin typeface="Blackadder ITC" panose="04020505051007020D02" pitchFamily="82" charset="0"/>
              </a:rPr>
              <a:t> </a:t>
            </a:r>
            <a:r>
              <a:rPr lang="de-DE" sz="4400" dirty="0" err="1" smtClean="0">
                <a:latin typeface="Blackadder ITC" panose="04020505051007020D02" pitchFamily="82" charset="0"/>
              </a:rPr>
              <a:t>and</a:t>
            </a:r>
            <a:r>
              <a:rPr lang="de-DE" sz="4400" dirty="0" smtClean="0">
                <a:latin typeface="Blackadder ITC" panose="04020505051007020D02" pitchFamily="82" charset="0"/>
              </a:rPr>
              <a:t> </a:t>
            </a:r>
            <a:r>
              <a:rPr lang="de-DE" sz="4400" dirty="0" err="1" smtClean="0">
                <a:latin typeface="Blackadder ITC" panose="04020505051007020D02" pitchFamily="82" charset="0"/>
              </a:rPr>
              <a:t>uncles</a:t>
            </a:r>
            <a:r>
              <a:rPr lang="de-DE" sz="4400" dirty="0" smtClean="0">
                <a:latin typeface="Blackadder ITC" panose="04020505051007020D02" pitchFamily="82" charset="0"/>
              </a:rPr>
              <a:t> </a:t>
            </a:r>
            <a:r>
              <a:rPr lang="de-DE" sz="4400" dirty="0" err="1" smtClean="0">
                <a:latin typeface="Blackadder ITC" panose="04020505051007020D02" pitchFamily="82" charset="0"/>
              </a:rPr>
              <a:t>are</a:t>
            </a:r>
            <a:r>
              <a:rPr lang="de-DE" sz="4400" dirty="0" smtClean="0">
                <a:latin typeface="Blackadder ITC" panose="04020505051007020D02" pitchFamily="82" charset="0"/>
              </a:rPr>
              <a:t> </a:t>
            </a:r>
            <a:r>
              <a:rPr lang="de-DE" sz="4400" dirty="0" err="1" smtClean="0">
                <a:latin typeface="Blackadder ITC" panose="04020505051007020D02" pitchFamily="82" charset="0"/>
              </a:rPr>
              <a:t>there</a:t>
            </a:r>
            <a:r>
              <a:rPr lang="de-DE" sz="4400" dirty="0" smtClean="0">
                <a:latin typeface="Blackadder ITC" panose="04020505051007020D02" pitchFamily="82" charset="0"/>
              </a:rPr>
              <a:t>, </a:t>
            </a:r>
            <a:r>
              <a:rPr lang="de-DE" sz="4400" dirty="0" err="1" smtClean="0">
                <a:latin typeface="Blackadder ITC" panose="04020505051007020D02" pitchFamily="82" charset="0"/>
              </a:rPr>
              <a:t>too</a:t>
            </a:r>
            <a:r>
              <a:rPr lang="de-DE" sz="4400" dirty="0" smtClean="0">
                <a:latin typeface="Blackadder ITC" panose="04020505051007020D02" pitchFamily="82" charset="0"/>
              </a:rPr>
              <a:t>.</a:t>
            </a:r>
            <a:endParaRPr lang="de-DE" sz="4400" dirty="0">
              <a:latin typeface="Blackadder ITC" panose="04020505051007020D02" pitchFamily="82" charset="0"/>
            </a:endParaRPr>
          </a:p>
        </p:txBody>
      </p:sp>
      <p:sp>
        <p:nvSpPr>
          <p:cNvPr id="3" name="Positionsrahmen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" name="Positionsrahmen 3"/>
          <p:cNvSpPr/>
          <p:nvPr/>
        </p:nvSpPr>
        <p:spPr>
          <a:xfrm>
            <a:off x="179512" y="188640"/>
            <a:ext cx="8784976" cy="6480720"/>
          </a:xfrm>
          <a:prstGeom prst="frame">
            <a:avLst>
              <a:gd name="adj1" fmla="val 237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96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prstGeom prst="frame">
            <a:avLst>
              <a:gd name="adj1" fmla="val 2506"/>
            </a:avLst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de-DE" sz="4800" u="sng" dirty="0" smtClean="0">
                <a:solidFill>
                  <a:srgbClr val="C00000"/>
                </a:solidFill>
                <a:latin typeface="Blackadder ITC" panose="04020505051007020D02" pitchFamily="82" charset="0"/>
              </a:rPr>
              <a:t>I </a:t>
            </a:r>
            <a:r>
              <a:rPr lang="de-DE" sz="4800" u="sng" dirty="0" err="1" smtClean="0">
                <a:solidFill>
                  <a:srgbClr val="C00000"/>
                </a:solidFill>
                <a:latin typeface="Blackadder ITC" panose="04020505051007020D02" pitchFamily="82" charset="0"/>
              </a:rPr>
              <a:t>wish</a:t>
            </a:r>
            <a:r>
              <a:rPr lang="de-DE" sz="4800" u="sng" dirty="0" smtClean="0">
                <a:solidFill>
                  <a:srgbClr val="C00000"/>
                </a:solidFill>
                <a:latin typeface="Blackadder ITC" panose="04020505051007020D02" pitchFamily="82" charset="0"/>
              </a:rPr>
              <a:t> all </a:t>
            </a:r>
            <a:r>
              <a:rPr lang="de-DE" sz="4800" u="sng" dirty="0" err="1" smtClean="0">
                <a:solidFill>
                  <a:srgbClr val="C00000"/>
                </a:solidFill>
                <a:latin typeface="Blackadder ITC" panose="04020505051007020D02" pitchFamily="82" charset="0"/>
              </a:rPr>
              <a:t>of</a:t>
            </a:r>
            <a:r>
              <a:rPr lang="de-DE" sz="4800" u="sng" dirty="0" smtClean="0">
                <a:solidFill>
                  <a:srgbClr val="C00000"/>
                </a:solidFill>
                <a:latin typeface="Blackadder ITC" panose="04020505051007020D02" pitchFamily="82" charset="0"/>
              </a:rPr>
              <a:t> </a:t>
            </a:r>
            <a:r>
              <a:rPr lang="de-DE" sz="4800" u="sng" dirty="0" err="1" smtClean="0">
                <a:solidFill>
                  <a:srgbClr val="C00000"/>
                </a:solidFill>
                <a:latin typeface="Blackadder ITC" panose="04020505051007020D02" pitchFamily="82" charset="0"/>
              </a:rPr>
              <a:t>you</a:t>
            </a:r>
            <a:r>
              <a:rPr lang="de-DE" sz="4800" u="sng" dirty="0" smtClean="0">
                <a:solidFill>
                  <a:srgbClr val="C00000"/>
                </a:solidFill>
                <a:latin typeface="Blackadder ITC" panose="04020505051007020D02" pitchFamily="82" charset="0"/>
              </a:rPr>
              <a:t> Happy Christmas</a:t>
            </a:r>
          </a:p>
          <a:p>
            <a:pPr marL="0" indent="0" algn="ctr">
              <a:buNone/>
            </a:pPr>
            <a:endParaRPr lang="de-DE" sz="4800" dirty="0">
              <a:solidFill>
                <a:srgbClr val="C00000"/>
              </a:solidFill>
              <a:latin typeface="Blackadder ITC" panose="04020505051007020D02" pitchFamily="82" charset="0"/>
            </a:endParaRPr>
          </a:p>
          <a:p>
            <a:pPr marL="0" indent="0" algn="ctr">
              <a:buNone/>
            </a:pPr>
            <a:r>
              <a:rPr lang="de-DE" sz="4000" dirty="0" err="1" smtClean="0">
                <a:solidFill>
                  <a:srgbClr val="C00000"/>
                </a:solidFill>
                <a:latin typeface="Blackadder ITC" panose="04020505051007020D02" pitchFamily="82" charset="0"/>
              </a:rPr>
              <a:t>Have</a:t>
            </a:r>
            <a:r>
              <a:rPr lang="de-DE" sz="4000" dirty="0" smtClean="0">
                <a:solidFill>
                  <a:srgbClr val="C00000"/>
                </a:solidFill>
                <a:latin typeface="Blackadder ITC" panose="04020505051007020D02" pitchFamily="82" charset="0"/>
              </a:rPr>
              <a:t> a </a:t>
            </a:r>
            <a:r>
              <a:rPr lang="de-DE" sz="4000" dirty="0" err="1" smtClean="0">
                <a:solidFill>
                  <a:srgbClr val="C00000"/>
                </a:solidFill>
                <a:latin typeface="Blackadder ITC" panose="04020505051007020D02" pitchFamily="82" charset="0"/>
              </a:rPr>
              <a:t>nice</a:t>
            </a:r>
            <a:r>
              <a:rPr lang="de-DE" sz="4000" dirty="0" smtClean="0">
                <a:solidFill>
                  <a:srgbClr val="C00000"/>
                </a:solidFill>
                <a:latin typeface="Blackadder ITC" panose="04020505051007020D02" pitchFamily="82" charset="0"/>
              </a:rPr>
              <a:t> Christmas </a:t>
            </a:r>
            <a:r>
              <a:rPr lang="de-DE" sz="4000" dirty="0" err="1" smtClean="0">
                <a:solidFill>
                  <a:srgbClr val="C00000"/>
                </a:solidFill>
                <a:latin typeface="Blackadder ITC" panose="04020505051007020D02" pitchFamily="82" charset="0"/>
              </a:rPr>
              <a:t>with</a:t>
            </a:r>
            <a:r>
              <a:rPr lang="de-DE" sz="4000" dirty="0" smtClean="0">
                <a:solidFill>
                  <a:srgbClr val="C00000"/>
                </a:solidFill>
                <a:latin typeface="Blackadder ITC" panose="04020505051007020D02" pitchFamily="82" charset="0"/>
              </a:rPr>
              <a:t> </a:t>
            </a:r>
            <a:r>
              <a:rPr lang="de-DE" sz="4000" dirty="0" err="1" smtClean="0">
                <a:solidFill>
                  <a:srgbClr val="C00000"/>
                </a:solidFill>
                <a:latin typeface="Blackadder ITC" panose="04020505051007020D02" pitchFamily="82" charset="0"/>
              </a:rPr>
              <a:t>your</a:t>
            </a:r>
            <a:r>
              <a:rPr lang="de-DE" sz="4000" dirty="0" smtClean="0">
                <a:solidFill>
                  <a:srgbClr val="C00000"/>
                </a:solidFill>
                <a:latin typeface="Blackadder ITC" panose="04020505051007020D02" pitchFamily="82" charset="0"/>
              </a:rPr>
              <a:t> </a:t>
            </a:r>
            <a:r>
              <a:rPr lang="de-DE" sz="4000" dirty="0" err="1" smtClean="0">
                <a:solidFill>
                  <a:srgbClr val="C00000"/>
                </a:solidFill>
                <a:latin typeface="Blackadder ITC" panose="04020505051007020D02" pitchFamily="82" charset="0"/>
              </a:rPr>
              <a:t>family</a:t>
            </a:r>
            <a:r>
              <a:rPr lang="de-DE" sz="4000" dirty="0" smtClean="0">
                <a:solidFill>
                  <a:srgbClr val="C00000"/>
                </a:solidFill>
                <a:latin typeface="Blackadder ITC" panose="04020505051007020D02" pitchFamily="82" charset="0"/>
              </a:rPr>
              <a:t> &amp; </a:t>
            </a:r>
            <a:r>
              <a:rPr lang="de-DE" sz="4000" dirty="0" err="1" smtClean="0">
                <a:solidFill>
                  <a:srgbClr val="C00000"/>
                </a:solidFill>
                <a:latin typeface="Blackadder ITC" panose="04020505051007020D02" pitchFamily="82" charset="0"/>
              </a:rPr>
              <a:t>friends</a:t>
            </a:r>
            <a:endParaRPr lang="de-DE" sz="4000" dirty="0" smtClean="0">
              <a:solidFill>
                <a:srgbClr val="C00000"/>
              </a:solidFill>
              <a:latin typeface="Blackadder ITC" panose="04020505051007020D02" pitchFamily="82" charset="0"/>
            </a:endParaRPr>
          </a:p>
          <a:p>
            <a:pPr marL="0" indent="0" algn="ctr">
              <a:buNone/>
            </a:pPr>
            <a:r>
              <a:rPr lang="de-DE" sz="4000" dirty="0" smtClean="0">
                <a:solidFill>
                  <a:srgbClr val="C00000"/>
                </a:solidFill>
                <a:latin typeface="Blackadder ITC" panose="04020505051007020D02" pitchFamily="82" charset="0"/>
              </a:rPr>
              <a:t>-Lennard</a:t>
            </a:r>
          </a:p>
          <a:p>
            <a:pPr marL="0" indent="0" algn="ctr">
              <a:buNone/>
            </a:pPr>
            <a:endParaRPr lang="de-DE" sz="4000" dirty="0">
              <a:solidFill>
                <a:srgbClr val="C00000"/>
              </a:solidFill>
              <a:latin typeface="Blackadder ITC" panose="04020505051007020D02" pitchFamily="82" charset="0"/>
            </a:endParaRPr>
          </a:p>
          <a:p>
            <a:pPr marL="0" indent="0" algn="ctr">
              <a:buNone/>
            </a:pPr>
            <a:endParaRPr lang="de-DE" sz="4800" dirty="0" smtClean="0">
              <a:solidFill>
                <a:srgbClr val="C00000"/>
              </a:solidFill>
              <a:latin typeface="Blackadder ITC" panose="04020505051007020D02" pitchFamily="82" charset="0"/>
            </a:endParaRPr>
          </a:p>
          <a:p>
            <a:pPr marL="0" indent="0" algn="ctr">
              <a:buNone/>
            </a:pPr>
            <a:endParaRPr lang="de-DE" sz="4800" dirty="0">
              <a:solidFill>
                <a:srgbClr val="C00000"/>
              </a:solidFill>
              <a:latin typeface="Blackadder ITC" panose="04020505051007020D02" pitchFamily="82" charset="0"/>
            </a:endParaRPr>
          </a:p>
        </p:txBody>
      </p:sp>
      <p:sp>
        <p:nvSpPr>
          <p:cNvPr id="5" name="Positionsrahmen 4"/>
          <p:cNvSpPr/>
          <p:nvPr/>
        </p:nvSpPr>
        <p:spPr>
          <a:xfrm>
            <a:off x="179512" y="188640"/>
            <a:ext cx="8784976" cy="6480720"/>
          </a:xfrm>
          <a:prstGeom prst="frame">
            <a:avLst>
              <a:gd name="adj1" fmla="val 279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50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0</TotalTime>
  <Words>59</Words>
  <Application>Microsoft Office PowerPoint</Application>
  <PresentationFormat>Bildschirmpräsentation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NewsPrint</vt:lpstr>
      <vt:lpstr>PowerPoint-Präsentation</vt:lpstr>
      <vt:lpstr>PowerPoint-Präsentation</vt:lpstr>
      <vt:lpstr>PowerPoint-Präsentation</vt:lpstr>
    </vt:vector>
  </TitlesOfParts>
  <Company>Stadt Dortmund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Lennard Almeida-Krahn</dc:creator>
  <cp:lastModifiedBy>Lennard Almeida-Krahn</cp:lastModifiedBy>
  <cp:revision>10</cp:revision>
  <dcterms:created xsi:type="dcterms:W3CDTF">2021-12-16T09:19:19Z</dcterms:created>
  <dcterms:modified xsi:type="dcterms:W3CDTF">2021-12-17T11:34:37Z</dcterms:modified>
</cp:coreProperties>
</file>