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6426-0B9F-4868-9DA5-D520AD58A568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129-7816-4007-B1DA-5E6884B1B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32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6426-0B9F-4868-9DA5-D520AD58A568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129-7816-4007-B1DA-5E6884B1B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01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6426-0B9F-4868-9DA5-D520AD58A568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129-7816-4007-B1DA-5E6884B1B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4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6426-0B9F-4868-9DA5-D520AD58A568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129-7816-4007-B1DA-5E6884B1B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42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6426-0B9F-4868-9DA5-D520AD58A568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129-7816-4007-B1DA-5E6884B1B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86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6426-0B9F-4868-9DA5-D520AD58A568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129-7816-4007-B1DA-5E6884B1B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71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6426-0B9F-4868-9DA5-D520AD58A568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129-7816-4007-B1DA-5E6884B1B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56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6426-0B9F-4868-9DA5-D520AD58A568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129-7816-4007-B1DA-5E6884B1B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22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6426-0B9F-4868-9DA5-D520AD58A568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129-7816-4007-B1DA-5E6884B1B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71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6426-0B9F-4868-9DA5-D520AD58A568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129-7816-4007-B1DA-5E6884B1B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45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6426-0B9F-4868-9DA5-D520AD58A568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7129-7816-4007-B1DA-5E6884B1B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83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E6426-0B9F-4868-9DA5-D520AD58A568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B7129-7816-4007-B1DA-5E6884B1B5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2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1" name="Picture 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78157" cy="74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8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" y="0"/>
            <a:ext cx="91098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23528" y="260648"/>
            <a:ext cx="45365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I 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wish</a:t>
            </a:r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you</a:t>
            </a:r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all 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the</a:t>
            </a:r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best</a:t>
            </a:r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for</a:t>
            </a:r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2022 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and</a:t>
            </a:r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have</a:t>
            </a:r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a 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great</a:t>
            </a:r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year</a:t>
            </a:r>
            <a:endParaRPr lang="de-DE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  <a:p>
            <a:endParaRPr lang="de-DE" sz="3600" dirty="0">
              <a:solidFill>
                <a:schemeClr val="accent6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  <a:p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Hopefully</a:t>
            </a:r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all 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your</a:t>
            </a:r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wishes</a:t>
            </a:r>
            <a:r>
              <a:rPr lang="de-DE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&amp;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goals</a:t>
            </a:r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can</a:t>
            </a:r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come</a:t>
            </a:r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de-DE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true</a:t>
            </a:r>
            <a:endParaRPr lang="de-DE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  <a:p>
            <a:endParaRPr lang="de-DE" sz="3600" dirty="0">
              <a:solidFill>
                <a:schemeClr val="accent6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  <a:p>
            <a:r>
              <a:rPr lang="de-DE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-Lennard</a:t>
            </a:r>
            <a:endParaRPr lang="de-DE" sz="3600" dirty="0">
              <a:solidFill>
                <a:schemeClr val="accent6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Bildschirmpräsentation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Company>Stadt Dortmund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Lennard Almeida-Krahn</dc:creator>
  <cp:lastModifiedBy>Lennard Almeida-Krahn</cp:lastModifiedBy>
  <cp:revision>3</cp:revision>
  <dcterms:created xsi:type="dcterms:W3CDTF">2021-12-17T11:02:20Z</dcterms:created>
  <dcterms:modified xsi:type="dcterms:W3CDTF">2021-12-17T11:42:27Z</dcterms:modified>
</cp:coreProperties>
</file>