
<file path=[Content_Types].xml><?xml version="1.0" encoding="utf-8"?>
<Types xmlns="http://schemas.openxmlformats.org/package/2006/content-types">
  <Default Extension="jpeg" ContentType="image/jpeg"/>
  <Default Extension="webp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6DE9E33-DCF9-4E62-AB6D-A787DD1A57E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CD0B19-AEEB-4ED5-BBEA-6ADD2533912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600" dirty="0" smtClean="0">
                <a:latin typeface="Bodoni MT" panose="02070603080606020203" pitchFamily="18" charset="0"/>
              </a:rPr>
              <a:t>Happy New Year</a:t>
            </a:r>
            <a:endParaRPr lang="de-DE" sz="6600" dirty="0">
              <a:latin typeface="Bodoni MT" panose="02070603080606020203" pitchFamily="18" charset="0"/>
            </a:endParaRPr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32" y="1774825"/>
            <a:ext cx="6936935" cy="4625975"/>
          </a:xfrm>
        </p:spPr>
      </p:pic>
    </p:spTree>
    <p:extLst>
      <p:ext uri="{BB962C8B-B14F-4D97-AF65-F5344CB8AC3E}">
        <p14:creationId xmlns:p14="http://schemas.microsoft.com/office/powerpoint/2010/main" val="389141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My</a:t>
            </a:r>
            <a:r>
              <a:rPr lang="de-DE" dirty="0" smtClean="0"/>
              <a:t> New Year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Baskerville Old Face" panose="02020602080505020303" pitchFamily="18" charset="0"/>
              </a:rPr>
              <a:t>I </a:t>
            </a:r>
            <a:r>
              <a:rPr lang="de-DE" dirty="0" err="1" smtClean="0">
                <a:latin typeface="Baskerville Old Face" panose="02020602080505020303" pitchFamily="18" charset="0"/>
              </a:rPr>
              <a:t>don´t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celebrate</a:t>
            </a:r>
            <a:r>
              <a:rPr lang="de-DE" dirty="0" smtClean="0">
                <a:latin typeface="Baskerville Old Face" panose="02020602080505020303" pitchFamily="18" charset="0"/>
              </a:rPr>
              <a:t> New  Year </a:t>
            </a:r>
            <a:r>
              <a:rPr lang="de-DE" dirty="0" err="1" smtClean="0">
                <a:latin typeface="Baskerville Old Face" panose="02020602080505020303" pitchFamily="18" charset="0"/>
              </a:rPr>
              <a:t>that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much</a:t>
            </a:r>
            <a:r>
              <a:rPr lang="de-DE" dirty="0" smtClean="0">
                <a:latin typeface="Baskerville Old Face" panose="02020602080505020303" pitchFamily="18" charset="0"/>
              </a:rPr>
              <a:t>. </a:t>
            </a:r>
            <a:r>
              <a:rPr lang="de-DE" dirty="0" err="1" smtClean="0">
                <a:latin typeface="Baskerville Old Face" panose="02020602080505020303" pitchFamily="18" charset="0"/>
              </a:rPr>
              <a:t>I´ll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be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with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my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mom</a:t>
            </a:r>
            <a:r>
              <a:rPr lang="de-DE" dirty="0" smtClean="0">
                <a:latin typeface="Baskerville Old Face" panose="02020602080505020303" pitchFamily="18" charset="0"/>
              </a:rPr>
              <a:t>, </a:t>
            </a:r>
            <a:r>
              <a:rPr lang="de-DE" dirty="0" err="1" smtClean="0">
                <a:latin typeface="Baskerville Old Face" panose="02020602080505020303" pitchFamily="18" charset="0"/>
              </a:rPr>
              <a:t>my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brother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and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my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mom´s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friend</a:t>
            </a:r>
            <a:r>
              <a:rPr lang="de-DE" dirty="0" smtClean="0">
                <a:latin typeface="Baskerville Old Face" panose="02020602080505020303" pitchFamily="18" charset="0"/>
              </a:rPr>
              <a:t>. </a:t>
            </a:r>
            <a:r>
              <a:rPr lang="de-DE" dirty="0" err="1" smtClean="0">
                <a:latin typeface="Baskerville Old Face" panose="02020602080505020303" pitchFamily="18" charset="0"/>
              </a:rPr>
              <a:t>We</a:t>
            </a:r>
            <a:r>
              <a:rPr lang="de-DE" dirty="0" smtClean="0">
                <a:latin typeface="Baskerville Old Face" panose="02020602080505020303" pitchFamily="18" charset="0"/>
              </a:rPr>
              <a:t> will </a:t>
            </a:r>
            <a:r>
              <a:rPr lang="de-DE" dirty="0" err="1" smtClean="0">
                <a:latin typeface="Baskerville Old Face" panose="02020602080505020303" pitchFamily="18" charset="0"/>
              </a:rPr>
              <a:t>be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listening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to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music</a:t>
            </a:r>
            <a:r>
              <a:rPr lang="de-DE" dirty="0" smtClean="0">
                <a:latin typeface="Baskerville Old Face" panose="02020602080505020303" pitchFamily="18" charset="0"/>
              </a:rPr>
              <a:t>, </a:t>
            </a:r>
            <a:r>
              <a:rPr lang="de-DE" dirty="0" err="1" smtClean="0">
                <a:latin typeface="Baskerville Old Face" panose="02020602080505020303" pitchFamily="18" charset="0"/>
              </a:rPr>
              <a:t>talk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and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watch</a:t>
            </a:r>
            <a:r>
              <a:rPr lang="de-DE" dirty="0" smtClean="0">
                <a:latin typeface="Baskerville Old Face" panose="02020602080505020303" pitchFamily="18" charset="0"/>
              </a:rPr>
              <a:t> TV.</a:t>
            </a:r>
          </a:p>
          <a:p>
            <a:endParaRPr lang="de-DE" dirty="0">
              <a:latin typeface="Baskerville Old Face" panose="02020602080505020303" pitchFamily="18" charset="0"/>
            </a:endParaRPr>
          </a:p>
          <a:p>
            <a:r>
              <a:rPr lang="de-DE" dirty="0" err="1" smtClean="0">
                <a:latin typeface="Baskerville Old Face" panose="02020602080505020303" pitchFamily="18" charset="0"/>
              </a:rPr>
              <a:t>My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plans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for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the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next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year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are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to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read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more</a:t>
            </a:r>
            <a:r>
              <a:rPr lang="de-DE" dirty="0" smtClean="0">
                <a:latin typeface="Baskerville Old Face" panose="02020602080505020303" pitchFamily="18" charset="0"/>
              </a:rPr>
              <a:t>, </a:t>
            </a:r>
            <a:r>
              <a:rPr lang="de-DE" dirty="0" err="1" smtClean="0">
                <a:latin typeface="Baskerville Old Face" panose="02020602080505020303" pitchFamily="18" charset="0"/>
              </a:rPr>
              <a:t>study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more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for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school</a:t>
            </a:r>
            <a:r>
              <a:rPr lang="de-DE" dirty="0" smtClean="0">
                <a:latin typeface="Baskerville Old Face" panose="02020602080505020303" pitchFamily="18" charset="0"/>
              </a:rPr>
              <a:t>, </a:t>
            </a:r>
            <a:r>
              <a:rPr lang="de-DE" dirty="0" err="1" smtClean="0">
                <a:latin typeface="Baskerville Old Face" panose="02020602080505020303" pitchFamily="18" charset="0"/>
              </a:rPr>
              <a:t>spend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more</a:t>
            </a:r>
            <a:r>
              <a:rPr lang="de-DE" dirty="0" smtClean="0">
                <a:latin typeface="Baskerville Old Face" panose="02020602080505020303" pitchFamily="18" charset="0"/>
              </a:rPr>
              <a:t> time </a:t>
            </a:r>
            <a:r>
              <a:rPr lang="de-DE" dirty="0" err="1" smtClean="0">
                <a:latin typeface="Baskerville Old Face" panose="02020602080505020303" pitchFamily="18" charset="0"/>
              </a:rPr>
              <a:t>with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my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famiy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and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maybe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learn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how</a:t>
            </a:r>
            <a:r>
              <a:rPr lang="de-DE" dirty="0" smtClean="0">
                <a:latin typeface="Baskerville Old Face" panose="02020602080505020303" pitchFamily="18" charset="0"/>
              </a:rPr>
              <a:t> </a:t>
            </a:r>
            <a:r>
              <a:rPr lang="de-DE" dirty="0" err="1" smtClean="0">
                <a:latin typeface="Baskerville Old Face" panose="02020602080505020303" pitchFamily="18" charset="0"/>
              </a:rPr>
              <a:t>to</a:t>
            </a:r>
            <a:r>
              <a:rPr lang="de-DE" dirty="0" smtClean="0">
                <a:latin typeface="Baskerville Old Face" panose="02020602080505020303" pitchFamily="18" charset="0"/>
              </a:rPr>
              <a:t> skate.</a:t>
            </a:r>
          </a:p>
          <a:p>
            <a:endParaRPr lang="de-DE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36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68</Words>
  <Application>Microsoft Office PowerPoint</Application>
  <PresentationFormat>Bildschirmpräsentation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Modul</vt:lpstr>
      <vt:lpstr>Happy New Year</vt:lpstr>
      <vt:lpstr>My New Year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Michelle Vergin</dc:creator>
  <cp:lastModifiedBy>Michelle Vergin</cp:lastModifiedBy>
  <cp:revision>4</cp:revision>
  <dcterms:created xsi:type="dcterms:W3CDTF">2021-12-17T11:36:56Z</dcterms:created>
  <dcterms:modified xsi:type="dcterms:W3CDTF">2021-12-17T11:57:49Z</dcterms:modified>
</cp:coreProperties>
</file>