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DE2A25-1D29-4851-AE26-7F6C2B97C18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74ADC-2DC6-4D2D-AD42-F3969E0495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MERRY CHRISTMAS</a:t>
            </a:r>
            <a:endParaRPr lang="de-D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21" y="79570"/>
            <a:ext cx="7421079" cy="219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41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de-DE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wish</a:t>
            </a:r>
            <a:r>
              <a:rPr lang="de-DE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you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merry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Christmas.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Have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enjoy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great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time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your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family</a:t>
            </a:r>
            <a:r>
              <a:rPr 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de-DE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7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20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Executive</vt:lpstr>
      <vt:lpstr>MERRY CHRISTMAS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</dc:title>
  <dc:creator>Ali Atli</dc:creator>
  <cp:lastModifiedBy>Ali Atli</cp:lastModifiedBy>
  <cp:revision>2</cp:revision>
  <dcterms:created xsi:type="dcterms:W3CDTF">2021-12-17T11:32:07Z</dcterms:created>
  <dcterms:modified xsi:type="dcterms:W3CDTF">2021-12-17T11:42:50Z</dcterms:modified>
</cp:coreProperties>
</file>