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EB159E5-787D-4D08-BBAF-C70FABEAE7B5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24CE374-7A00-4F35-99E0-941B85B58586}" type="slidenum">
              <a:rPr lang="de-DE" smtClean="0"/>
              <a:t>‹Nr.›</a:t>
            </a:fld>
            <a:endParaRPr lang="de-DE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59E5-787D-4D08-BBAF-C70FABEAE7B5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E374-7A00-4F35-99E0-941B85B585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59E5-787D-4D08-BBAF-C70FABEAE7B5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E374-7A00-4F35-99E0-941B85B585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59E5-787D-4D08-BBAF-C70FABEAE7B5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E374-7A00-4F35-99E0-941B85B585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59E5-787D-4D08-BBAF-C70FABEAE7B5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E374-7A00-4F35-99E0-941B85B585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59E5-787D-4D08-BBAF-C70FABEAE7B5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E374-7A00-4F35-99E0-941B85B58586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59E5-787D-4D08-BBAF-C70FABEAE7B5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E374-7A00-4F35-99E0-941B85B585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59E5-787D-4D08-BBAF-C70FABEAE7B5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E374-7A00-4F35-99E0-941B85B585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59E5-787D-4D08-BBAF-C70FABEAE7B5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E374-7A00-4F35-99E0-941B85B585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59E5-787D-4D08-BBAF-C70FABEAE7B5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E374-7A00-4F35-99E0-941B85B58586}" type="slidenum">
              <a:rPr lang="de-DE" smtClean="0"/>
              <a:t>‹Nr.›</a:t>
            </a:fld>
            <a:endParaRPr lang="de-DE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59E5-787D-4D08-BBAF-C70FABEAE7B5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E374-7A00-4F35-99E0-941B85B585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EB159E5-787D-4D08-BBAF-C70FABEAE7B5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24CE374-7A00-4F35-99E0-941B85B585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860032" y="3573016"/>
            <a:ext cx="3313355" cy="2376264"/>
          </a:xfrm>
        </p:spPr>
        <p:txBody>
          <a:bodyPr>
            <a:noAutofit/>
          </a:bodyPr>
          <a:lstStyle/>
          <a:p>
            <a:r>
              <a:rPr lang="de-DE" sz="6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unstler Script" panose="030304020206070D0D06" pitchFamily="66" charset="0"/>
              </a:rPr>
              <a:t>Merry</a:t>
            </a:r>
            <a:r>
              <a:rPr lang="de-DE" sz="6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unstler Script" panose="030304020206070D0D06" pitchFamily="66" charset="0"/>
              </a:rPr>
              <a:t/>
            </a:r>
            <a:br>
              <a:rPr lang="de-DE" sz="6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unstler Script" panose="030304020206070D0D06" pitchFamily="66" charset="0"/>
              </a:rPr>
            </a:br>
            <a:r>
              <a:rPr lang="de-DE" sz="6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unstler Script" panose="030304020206070D0D06" pitchFamily="66" charset="0"/>
              </a:rPr>
              <a:t>Christmas</a:t>
            </a:r>
            <a:br>
              <a:rPr lang="de-DE" sz="6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unstler Script" panose="030304020206070D0D06" pitchFamily="66" charset="0"/>
              </a:rPr>
            </a:br>
            <a:r>
              <a:rPr lang="de-DE" sz="6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unstler Script" panose="030304020206070D0D06" pitchFamily="66" charset="0"/>
              </a:rPr>
              <a:t>From</a:t>
            </a:r>
            <a:r>
              <a:rPr lang="de-DE" sz="6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unstler Script" panose="030304020206070D0D06" pitchFamily="66" charset="0"/>
              </a:rPr>
              <a:t> </a:t>
            </a:r>
            <a:r>
              <a:rPr lang="de-DE" sz="6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unstler Script" panose="030304020206070D0D06" pitchFamily="66" charset="0"/>
              </a:rPr>
              <a:t>Aleyna</a:t>
            </a:r>
            <a:r>
              <a:rPr lang="de-DE" sz="6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unstler Script" panose="030304020206070D0D06" pitchFamily="66" charset="0"/>
              </a:rPr>
              <a:t> </a:t>
            </a:r>
            <a:endParaRPr lang="de-DE" sz="6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unstler Script" panose="030304020206070D0D06" pitchFamily="66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a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36912"/>
            <a:ext cx="4303365" cy="4303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879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  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8580" indent="0">
              <a:buNone/>
            </a:pPr>
            <a:r>
              <a:rPr lang="en-US" sz="4800" dirty="0"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</a:rPr>
              <a:t>The gift of Love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</a:rPr>
              <a:t>.</a:t>
            </a:r>
          </a:p>
          <a:p>
            <a:pPr marL="68580" indent="0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</a:rPr>
              <a:t> 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</a:rPr>
              <a:t>The gift of Peace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</a:rPr>
              <a:t>.</a:t>
            </a:r>
          </a:p>
          <a:p>
            <a:pPr marL="68580" indent="0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</a:rPr>
              <a:t> 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</a:rPr>
              <a:t>The gift of Happiness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</a:rPr>
              <a:t>.</a:t>
            </a:r>
          </a:p>
          <a:p>
            <a:pPr marL="68580" indent="0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</a:rPr>
              <a:t> 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</a:rPr>
              <a:t>May all this be yours at Christmas.</a:t>
            </a:r>
            <a:endParaRPr lang="de-DE" sz="4800" dirty="0">
              <a:solidFill>
                <a:schemeClr val="accent1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40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2852936"/>
            <a:ext cx="6637468" cy="1362075"/>
          </a:xfrm>
        </p:spPr>
        <p:txBody>
          <a:bodyPr/>
          <a:lstStyle/>
          <a:p>
            <a:r>
              <a:rPr lang="de-DE" dirty="0" smtClean="0"/>
              <a:t>  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58645" y="2852936"/>
            <a:ext cx="6637467" cy="2934677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</a:rPr>
              <a:t>I don't celebrate Christmas, but I like to watch a movie with my </a:t>
            </a:r>
            <a:r>
              <a:rPr lang="en-US" sz="3600"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</a:rPr>
              <a:t>family </a:t>
            </a:r>
            <a:r>
              <a:rPr lang="en-US" sz="3600" smtClean="0"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</a:rPr>
              <a:t>.</a:t>
            </a:r>
            <a:endParaRPr lang="de-DE" sz="3600" dirty="0">
              <a:solidFill>
                <a:schemeClr val="accent1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36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Dactylos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46</Words>
  <Application>Microsoft Office PowerPoint</Application>
  <PresentationFormat>Bildschirmpräsentation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Austin</vt:lpstr>
      <vt:lpstr>Merry Christmas From Aleyna </vt:lpstr>
      <vt:lpstr>   </vt:lpstr>
      <vt:lpstr>   </vt:lpstr>
    </vt:vector>
  </TitlesOfParts>
  <Company>Stadt Dortmund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Merry Christmas</dc:title>
  <dc:creator>Aleyna Yalcin</dc:creator>
  <cp:lastModifiedBy>Aleyna Yalcin</cp:lastModifiedBy>
  <cp:revision>5</cp:revision>
  <dcterms:created xsi:type="dcterms:W3CDTF">2021-12-16T08:22:37Z</dcterms:created>
  <dcterms:modified xsi:type="dcterms:W3CDTF">2021-12-17T10:58:10Z</dcterms:modified>
</cp:coreProperties>
</file>