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16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94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10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38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4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7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1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82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22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3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67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5265-C06B-4D0A-96ED-67671FC4719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5C67-4C3F-493E-9E6B-84E76E5B6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63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00392" cy="61653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8722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Ihsan Erdogan</dc:creator>
  <cp:lastModifiedBy>Ihsan Erdogan</cp:lastModifiedBy>
  <cp:revision>4</cp:revision>
  <dcterms:created xsi:type="dcterms:W3CDTF">2021-12-17T10:26:25Z</dcterms:created>
  <dcterms:modified xsi:type="dcterms:W3CDTF">2021-12-17T11:01:02Z</dcterms:modified>
</cp:coreProperties>
</file>