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4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6563AD-C8A5-4139-B91B-D6CECE12380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989FC4-9F01-4EB2-ACEA-97CFCFCA921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4462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err="1" smtClean="0">
                <a:latin typeface="Parchment" panose="03040602040708040804" pitchFamily="66" charset="0"/>
              </a:rPr>
              <a:t>Merry</a:t>
            </a:r>
            <a:r>
              <a:rPr lang="de-DE" sz="9600" dirty="0" smtClean="0">
                <a:latin typeface="Parchment" panose="03040602040708040804" pitchFamily="66" charset="0"/>
              </a:rPr>
              <a:t> Christmas </a:t>
            </a:r>
            <a:endParaRPr lang="de-DE" sz="9600" dirty="0">
              <a:latin typeface="Parchment" panose="030406020407080408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324">
            <a:off x="5348833" y="2985061"/>
            <a:ext cx="3816423" cy="254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771">
            <a:off x="721538" y="2759806"/>
            <a:ext cx="1990179" cy="26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2813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year</a:t>
            </a:r>
            <a:r>
              <a:rPr lang="de-DE" dirty="0" smtClean="0"/>
              <a:t> I am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celebrate</a:t>
            </a:r>
            <a:r>
              <a:rPr lang="de-DE" dirty="0" smtClean="0"/>
              <a:t> </a:t>
            </a:r>
            <a:r>
              <a:rPr lang="de-DE" dirty="0"/>
              <a:t>C</a:t>
            </a:r>
            <a:r>
              <a:rPr lang="de-DE" dirty="0" smtClean="0"/>
              <a:t>hristmas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.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church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lord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savior</a:t>
            </a:r>
            <a:r>
              <a:rPr lang="de-DE" dirty="0"/>
              <a:t> </a:t>
            </a:r>
            <a:r>
              <a:rPr lang="de-DE" dirty="0" smtClean="0"/>
              <a:t>Jesus Christ. After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eat</a:t>
            </a:r>
            <a:r>
              <a:rPr lang="de-DE" dirty="0" smtClean="0"/>
              <a:t> </a:t>
            </a:r>
            <a:r>
              <a:rPr lang="de-DE" dirty="0" err="1" smtClean="0"/>
              <a:t>delicious</a:t>
            </a:r>
            <a:r>
              <a:rPr lang="de-DE" dirty="0" smtClean="0"/>
              <a:t> </a:t>
            </a:r>
            <a:r>
              <a:rPr lang="de-DE" dirty="0" err="1" smtClean="0"/>
              <a:t>food</a:t>
            </a:r>
            <a:r>
              <a:rPr lang="de-DE" dirty="0" smtClean="0"/>
              <a:t>. At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smtClean="0"/>
              <a:t>open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presents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7200" dirty="0" err="1" smtClean="0"/>
              <a:t>My</a:t>
            </a:r>
            <a:r>
              <a:rPr lang="de-DE" sz="7200" dirty="0" smtClean="0"/>
              <a:t> </a:t>
            </a:r>
            <a:r>
              <a:rPr lang="de-DE" sz="7200" dirty="0" smtClean="0">
                <a:latin typeface="Parchment" panose="03040602040708040804" pitchFamily="66" charset="0"/>
              </a:rPr>
              <a:t>Christmas </a:t>
            </a:r>
            <a:endParaRPr lang="de-DE" sz="7200" dirty="0">
              <a:latin typeface="Parchment" panose="0304060204070804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 </a:t>
            </a:r>
            <a:r>
              <a:rPr lang="de-DE" dirty="0" err="1" smtClean="0"/>
              <a:t>hope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will </a:t>
            </a:r>
            <a:r>
              <a:rPr lang="de-DE" dirty="0" err="1" smtClean="0"/>
              <a:t>have</a:t>
            </a:r>
            <a:r>
              <a:rPr lang="de-DE" dirty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wonderful</a:t>
            </a:r>
            <a:r>
              <a:rPr lang="de-DE" dirty="0" smtClean="0"/>
              <a:t> </a:t>
            </a:r>
            <a:r>
              <a:rPr lang="de-DE" dirty="0" err="1" smtClean="0"/>
              <a:t>holiday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will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time.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Jan </a:t>
            </a:r>
            <a:r>
              <a:rPr lang="de-DE" dirty="0" err="1" smtClean="0"/>
              <a:t>Bogaczewicz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Wishes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74</Words>
  <Application>Microsoft Office PowerPoint</Application>
  <PresentationFormat>Bildschirmpräsentation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Papier</vt:lpstr>
      <vt:lpstr>PowerPoint-Präsentation</vt:lpstr>
      <vt:lpstr>My Christmas </vt:lpstr>
      <vt:lpstr>My Wishes to you 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Cindy Herrmann</dc:creator>
  <cp:lastModifiedBy>Jan Bogaczewicz</cp:lastModifiedBy>
  <cp:revision>6</cp:revision>
  <dcterms:created xsi:type="dcterms:W3CDTF">2021-12-16T08:26:13Z</dcterms:created>
  <dcterms:modified xsi:type="dcterms:W3CDTF">2021-12-17T11:49:25Z</dcterms:modified>
</cp:coreProperties>
</file>