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F60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2304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A481-3D75-4048-B459-02F1C7004DFC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3541-A42E-432E-A34C-2F52137F7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20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A481-3D75-4048-B459-02F1C7004DFC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3541-A42E-432E-A34C-2F52137F7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919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A481-3D75-4048-B459-02F1C7004DFC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3541-A42E-432E-A34C-2F52137F7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498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A481-3D75-4048-B459-02F1C7004DFC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3541-A42E-432E-A34C-2F52137F7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18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A481-3D75-4048-B459-02F1C7004DFC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3541-A42E-432E-A34C-2F52137F7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962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A481-3D75-4048-B459-02F1C7004DFC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3541-A42E-432E-A34C-2F52137F7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260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A481-3D75-4048-B459-02F1C7004DFC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3541-A42E-432E-A34C-2F52137F7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40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A481-3D75-4048-B459-02F1C7004DFC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3541-A42E-432E-A34C-2F52137F7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588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A481-3D75-4048-B459-02F1C7004DFC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3541-A42E-432E-A34C-2F52137F7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060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A481-3D75-4048-B459-02F1C7004DFC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3541-A42E-432E-A34C-2F52137F7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57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A481-3D75-4048-B459-02F1C7004DFC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53541-A42E-432E-A34C-2F52137F7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89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FA481-3D75-4048-B459-02F1C7004DFC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53541-A42E-432E-A34C-2F52137F76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09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" y="-21569"/>
            <a:ext cx="9144000" cy="692308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1547664" y="188640"/>
            <a:ext cx="7772400" cy="1470025"/>
          </a:xfrm>
        </p:spPr>
        <p:txBody>
          <a:bodyPr>
            <a:normAutofit/>
          </a:bodyPr>
          <a:lstStyle/>
          <a:p>
            <a:r>
              <a:rPr lang="de-DE" sz="6000" dirty="0" err="1" smtClean="0">
                <a:latin typeface="Brush Script MT" panose="03060802040406070304" pitchFamily="66" charset="0"/>
              </a:rPr>
              <a:t>Merry</a:t>
            </a:r>
            <a:r>
              <a:rPr lang="de-DE" sz="6000" dirty="0" smtClean="0">
                <a:latin typeface="Brush Script MT" panose="03060802040406070304" pitchFamily="66" charset="0"/>
              </a:rPr>
              <a:t> Christmas</a:t>
            </a:r>
            <a:endParaRPr lang="de-DE" sz="60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84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0335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600" dirty="0" err="1" smtClean="0">
                <a:latin typeface="Brush Script MT" panose="03060802040406070304" pitchFamily="66" charset="0"/>
              </a:rPr>
              <a:t>My</a:t>
            </a:r>
            <a:r>
              <a:rPr lang="de-DE" sz="6600" dirty="0" smtClean="0">
                <a:latin typeface="Brush Script MT" panose="03060802040406070304" pitchFamily="66" charset="0"/>
              </a:rPr>
              <a:t> Christmas</a:t>
            </a:r>
            <a:endParaRPr lang="de-DE" sz="6600" dirty="0">
              <a:latin typeface="Brush Script MT" panose="03060802040406070304" pitchFamily="66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043608" y="1916832"/>
            <a:ext cx="6912768" cy="304698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50800" dir="5400000" algn="ctr" rotWithShape="0">
              <a:srgbClr val="000000">
                <a:alpha val="59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Rounded MT Bold" panose="020F0704030504030204" pitchFamily="34" charset="0"/>
                <a:cs typeface="AngsanaUPC" panose="02020603050405020304" pitchFamily="18" charset="-34"/>
              </a:rPr>
              <a:t>Christmas runs roughly, the first thing we do is get up in the morning and then we eat breakfast together (my mother </a:t>
            </a:r>
            <a:r>
              <a:rPr lang="en-US" sz="2400" b="1" smtClean="0">
                <a:solidFill>
                  <a:schemeClr val="bg1"/>
                </a:solidFill>
                <a:latin typeface="Arial Rounded MT Bold" panose="020F0704030504030204" pitchFamily="34" charset="0"/>
                <a:cs typeface="AngsanaUPC" panose="02020603050405020304" pitchFamily="18" charset="-34"/>
              </a:rPr>
              <a:t>and my </a:t>
            </a:r>
            <a:r>
              <a:rPr lang="en-US" sz="2400" b="1" dirty="0" smtClean="0">
                <a:solidFill>
                  <a:schemeClr val="bg1"/>
                </a:solidFill>
                <a:latin typeface="Arial Rounded MT Bold" panose="020F0704030504030204" pitchFamily="34" charset="0"/>
                <a:cs typeface="AngsanaUPC" panose="02020603050405020304" pitchFamily="18" charset="-34"/>
              </a:rPr>
              <a:t>two brothers) and then my mother cooks the well-known roast goose with red cabbage and dumplings, plus black rice ( Filipino dish) when it is ready for another 2-3 hours we eat it together and then open our presents.</a:t>
            </a:r>
            <a:endParaRPr lang="de-DE" sz="2400" b="1" dirty="0">
              <a:solidFill>
                <a:schemeClr val="bg1"/>
              </a:solidFill>
              <a:latin typeface="Arial Rounded MT Bold" panose="020F0704030504030204" pitchFamily="34" charset="0"/>
              <a:cs typeface="AngsanaUPC" panose="02020603050405020304" pitchFamily="18" charset="-34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699792" y="6132166"/>
            <a:ext cx="393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´</a:t>
            </a:r>
            <a:r>
              <a:rPr lang="de-DE" b="1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Merry</a:t>
            </a:r>
            <a:r>
              <a:rPr lang="de-DE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Christmas </a:t>
            </a:r>
            <a:r>
              <a:rPr lang="de-DE" b="1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to</a:t>
            </a:r>
            <a:r>
              <a:rPr lang="de-DE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all </a:t>
            </a:r>
            <a:r>
              <a:rPr lang="de-DE" b="1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of</a:t>
            </a:r>
            <a:r>
              <a:rPr lang="de-DE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u</a:t>
            </a:r>
            <a:endParaRPr lang="de-DE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19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hek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Bildschirmpräsentation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Merry Christmas</vt:lpstr>
      <vt:lpstr>My Christmas</vt:lpstr>
    </vt:vector>
  </TitlesOfParts>
  <Company>Stadt Dortmund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Cindy Herrmann</dc:creator>
  <cp:lastModifiedBy>Cindy Herrmann</cp:lastModifiedBy>
  <cp:revision>5</cp:revision>
  <dcterms:created xsi:type="dcterms:W3CDTF">2021-12-17T10:42:29Z</dcterms:created>
  <dcterms:modified xsi:type="dcterms:W3CDTF">2021-12-17T11:50:29Z</dcterms:modified>
</cp:coreProperties>
</file>