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D5C0EC-0ED0-455F-B8E6-CF8E528269C7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FB09CB-41F8-4992-BF3B-DD1A7F664ED6}" type="slidenum">
              <a:rPr lang="de-DE" smtClean="0"/>
              <a:t>‹Nr.›</a:t>
            </a:fld>
            <a:endParaRPr lang="de-DE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0EC-0ED0-455F-B8E6-CF8E528269C7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09CB-41F8-4992-BF3B-DD1A7F664ED6}" type="slidenum">
              <a:rPr lang="de-DE" smtClean="0"/>
              <a:t>‹Nr.›</a:t>
            </a:fld>
            <a:endParaRPr lang="de-DE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0EC-0ED0-455F-B8E6-CF8E528269C7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09CB-41F8-4992-BF3B-DD1A7F664ED6}" type="slidenum">
              <a:rPr lang="de-DE" smtClean="0"/>
              <a:t>‹Nr.›</a:t>
            </a:fld>
            <a:endParaRPr lang="de-DE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0EC-0ED0-455F-B8E6-CF8E528269C7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09CB-41F8-4992-BF3B-DD1A7F664ED6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0EC-0ED0-455F-B8E6-CF8E528269C7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09CB-41F8-4992-BF3B-DD1A7F664ED6}" type="slidenum">
              <a:rPr lang="de-DE" smtClean="0"/>
              <a:t>‹Nr.›</a:t>
            </a:fld>
            <a:endParaRPr lang="de-D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0EC-0ED0-455F-B8E6-CF8E528269C7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09CB-41F8-4992-BF3B-DD1A7F664ED6}" type="slidenum">
              <a:rPr lang="de-DE" smtClean="0"/>
              <a:t>‹Nr.›</a:t>
            </a:fld>
            <a:endParaRPr lang="de-DE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0EC-0ED0-455F-B8E6-CF8E528269C7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09CB-41F8-4992-BF3B-DD1A7F664ED6}" type="slidenum">
              <a:rPr lang="de-DE" smtClean="0"/>
              <a:t>‹Nr.›</a:t>
            </a:fld>
            <a:endParaRPr lang="de-DE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0EC-0ED0-455F-B8E6-CF8E528269C7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09CB-41F8-4992-BF3B-DD1A7F664ED6}" type="slidenum">
              <a:rPr lang="de-DE" smtClean="0"/>
              <a:t>‹Nr.›</a:t>
            </a:fld>
            <a:endParaRPr lang="de-DE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0EC-0ED0-455F-B8E6-CF8E528269C7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09CB-41F8-4992-BF3B-DD1A7F664ED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0EC-0ED0-455F-B8E6-CF8E528269C7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09CB-41F8-4992-BF3B-DD1A7F664ED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5C0EC-0ED0-455F-B8E6-CF8E528269C7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B09CB-41F8-4992-BF3B-DD1A7F664ED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0D5C0EC-0ED0-455F-B8E6-CF8E528269C7}" type="datetimeFigureOut">
              <a:rPr lang="de-DE" smtClean="0"/>
              <a:t>17.12.2021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FB09CB-41F8-4992-BF3B-DD1A7F664ED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de-DE" dirty="0" smtClean="0"/>
              <a:t>#</a:t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b="1" dirty="0" err="1" smtClean="0">
                <a:solidFill>
                  <a:srgbClr val="FF0000"/>
                </a:solidFill>
              </a:rPr>
              <a:t>Merry</a:t>
            </a:r>
            <a:r>
              <a:rPr lang="de-DE" b="1" dirty="0" smtClean="0">
                <a:solidFill>
                  <a:srgbClr val="FF0000"/>
                </a:solidFill>
              </a:rPr>
              <a:t> </a:t>
            </a:r>
            <a:r>
              <a:rPr lang="de-DE" b="1" dirty="0">
                <a:solidFill>
                  <a:srgbClr val="FF0000"/>
                </a:solidFill>
              </a:rPr>
              <a:t>C</a:t>
            </a:r>
            <a:r>
              <a:rPr lang="de-DE" b="1" dirty="0" smtClean="0">
                <a:solidFill>
                  <a:srgbClr val="FF0000"/>
                </a:solidFill>
              </a:rPr>
              <a:t>hristmas</a:t>
            </a:r>
            <a:r>
              <a:rPr lang="de-DE" dirty="0"/>
              <a:t/>
            </a:r>
            <a:br>
              <a:rPr lang="de-DE" dirty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492896"/>
            <a:ext cx="6316071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385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720080"/>
          </a:xfrm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de-DE" dirty="0" err="1" smtClean="0">
                <a:solidFill>
                  <a:srgbClr val="FF0000"/>
                </a:solidFill>
              </a:rPr>
              <a:t>My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>
                <a:solidFill>
                  <a:srgbClr val="FF0000"/>
                </a:solidFill>
              </a:rPr>
              <a:t>C</a:t>
            </a:r>
            <a:r>
              <a:rPr lang="de-DE" dirty="0" smtClean="0">
                <a:solidFill>
                  <a:srgbClr val="FF0000"/>
                </a:solidFill>
              </a:rPr>
              <a:t>hristmas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0" y="4114411"/>
            <a:ext cx="5544616" cy="2736304"/>
          </a:xfrm>
          <a:solidFill>
            <a:srgbClr val="C00000"/>
          </a:solidFill>
        </p:spPr>
        <p:txBody>
          <a:bodyPr>
            <a:normAutofit/>
          </a:bodyPr>
          <a:lstStyle/>
          <a:p>
            <a:pPr algn="l"/>
            <a:r>
              <a:rPr lang="en-US" dirty="0" smtClean="0"/>
              <a:t>I celebrate my Christmas with my family and we always have </a:t>
            </a:r>
            <a:r>
              <a:rPr lang="en-US" dirty="0" err="1" smtClean="0"/>
              <a:t>r</a:t>
            </a:r>
            <a:r>
              <a:rPr lang="en-US" dirty="0" err="1" smtClean="0"/>
              <a:t>aclette</a:t>
            </a:r>
            <a:r>
              <a:rPr lang="en-US" dirty="0" smtClean="0"/>
              <a:t> </a:t>
            </a:r>
            <a:r>
              <a:rPr lang="en-US" dirty="0" smtClean="0"/>
              <a:t>on </a:t>
            </a:r>
            <a:r>
              <a:rPr lang="en-US" dirty="0"/>
              <a:t>C</a:t>
            </a:r>
            <a:r>
              <a:rPr lang="en-US" dirty="0" smtClean="0"/>
              <a:t>hristmas </a:t>
            </a:r>
            <a:r>
              <a:rPr lang="en-US" dirty="0" smtClean="0"/>
              <a:t>Eve. I also always go to church before that, and we always give our gifts after dinner.</a:t>
            </a:r>
            <a:endParaRPr lang="de-DE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1200" y="4131162"/>
            <a:ext cx="2672800" cy="270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7419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132856"/>
            <a:ext cx="8049217" cy="3744416"/>
          </a:xfrm>
          <a:solidFill>
            <a:srgbClr val="00B05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de-DE" dirty="0" err="1" smtClean="0">
                <a:solidFill>
                  <a:srgbClr val="FF0000"/>
                </a:solidFill>
              </a:rPr>
              <a:t>Merry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>
                <a:solidFill>
                  <a:srgbClr val="FF0000"/>
                </a:solidFill>
              </a:rPr>
              <a:t>C</a:t>
            </a:r>
            <a:r>
              <a:rPr lang="de-DE" dirty="0" smtClean="0">
                <a:solidFill>
                  <a:srgbClr val="FF0000"/>
                </a:solidFill>
              </a:rPr>
              <a:t>hristmas </a:t>
            </a:r>
            <a:r>
              <a:rPr lang="de-DE" dirty="0" err="1" smtClean="0">
                <a:solidFill>
                  <a:srgbClr val="FF0000"/>
                </a:solidFill>
              </a:rPr>
              <a:t>everyone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86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0</TotalTime>
  <Words>40</Words>
  <Application>Microsoft Office PowerPoint</Application>
  <PresentationFormat>Bildschirmpräsentation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Hardcover</vt:lpstr>
      <vt:lpstr>#   Merry Christmas   </vt:lpstr>
      <vt:lpstr>My Christmas</vt:lpstr>
      <vt:lpstr>Merry Christmas everyone</vt:lpstr>
    </vt:vector>
  </TitlesOfParts>
  <Company>Stadt Dortmund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#   Merry Christmas</dc:title>
  <dc:creator>Nils Kulsch</dc:creator>
  <cp:lastModifiedBy>Nils Kulsch</cp:lastModifiedBy>
  <cp:revision>7</cp:revision>
  <dcterms:created xsi:type="dcterms:W3CDTF">2021-12-16T08:24:55Z</dcterms:created>
  <dcterms:modified xsi:type="dcterms:W3CDTF">2021-12-17T10:47:28Z</dcterms:modified>
</cp:coreProperties>
</file>