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224EE-332A-4385-86B4-BA780D25E50D}" type="datetimeFigureOut">
              <a:rPr lang="de-DE" smtClean="0"/>
              <a:t>17.12.2021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09EA5-6C41-4396-8653-AE2529D81577}" type="slidenum">
              <a:rPr lang="de-DE" smtClean="0"/>
              <a:t>‹Nr.›</a:t>
            </a:fld>
            <a:endParaRPr lang="de-DE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224EE-332A-4385-86B4-BA780D25E50D}" type="datetimeFigureOut">
              <a:rPr lang="de-DE" smtClean="0"/>
              <a:t>17.12.2021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09EA5-6C41-4396-8653-AE2529D81577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224EE-332A-4385-86B4-BA780D25E50D}" type="datetimeFigureOut">
              <a:rPr lang="de-DE" smtClean="0"/>
              <a:t>17.12.2021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09EA5-6C41-4396-8653-AE2529D81577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224EE-332A-4385-86B4-BA780D25E50D}" type="datetimeFigureOut">
              <a:rPr lang="de-DE" smtClean="0"/>
              <a:t>17.12.2021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09EA5-6C41-4396-8653-AE2529D81577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224EE-332A-4385-86B4-BA780D25E50D}" type="datetimeFigureOut">
              <a:rPr lang="de-DE" smtClean="0"/>
              <a:t>17.12.2021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09EA5-6C41-4396-8653-AE2529D81577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224EE-332A-4385-86B4-BA780D25E50D}" type="datetimeFigureOut">
              <a:rPr lang="de-DE" smtClean="0"/>
              <a:t>17.12.2021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09EA5-6C41-4396-8653-AE2529D81577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224EE-332A-4385-86B4-BA780D25E50D}" type="datetimeFigureOut">
              <a:rPr lang="de-DE" smtClean="0"/>
              <a:t>17.12.2021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09EA5-6C41-4396-8653-AE2529D81577}" type="slidenum">
              <a:rPr lang="de-DE" smtClean="0"/>
              <a:t>‹Nr.›</a:t>
            </a:fld>
            <a:endParaRPr lang="de-DE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224EE-332A-4385-86B4-BA780D25E50D}" type="datetimeFigureOut">
              <a:rPr lang="de-DE" smtClean="0"/>
              <a:t>17.12.2021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09EA5-6C41-4396-8653-AE2529D81577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224EE-332A-4385-86B4-BA780D25E50D}" type="datetimeFigureOut">
              <a:rPr lang="de-DE" smtClean="0"/>
              <a:t>17.12.2021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09EA5-6C41-4396-8653-AE2529D81577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224EE-332A-4385-86B4-BA780D25E50D}" type="datetimeFigureOut">
              <a:rPr lang="de-DE" smtClean="0"/>
              <a:t>17.12.2021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09EA5-6C41-4396-8653-AE2529D81577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224EE-332A-4385-86B4-BA780D25E50D}" type="datetimeFigureOut">
              <a:rPr lang="de-DE" smtClean="0"/>
              <a:t>17.12.2021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09EA5-6C41-4396-8653-AE2529D81577}" type="slidenum">
              <a:rPr lang="de-DE" smtClean="0"/>
              <a:t>‹Nr.›</a:t>
            </a:fld>
            <a:endParaRPr lang="de-D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62224EE-332A-4385-86B4-BA780D25E50D}" type="datetimeFigureOut">
              <a:rPr lang="de-DE" smtClean="0"/>
              <a:t>17.12.2021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E709EA5-6C41-4396-8653-AE2529D81577}" type="slidenum">
              <a:rPr lang="de-DE" smtClean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23528" y="-34718"/>
            <a:ext cx="7772400" cy="1509712"/>
          </a:xfrm>
        </p:spPr>
        <p:txBody>
          <a:bodyPr/>
          <a:lstStyle/>
          <a:p>
            <a:endParaRPr lang="de-DE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16218"/>
            <a:ext cx="9144001" cy="6874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tern mit 5 Zacken 3"/>
          <p:cNvSpPr/>
          <p:nvPr/>
        </p:nvSpPr>
        <p:spPr>
          <a:xfrm>
            <a:off x="971600" y="908720"/>
            <a:ext cx="504056" cy="432048"/>
          </a:xfrm>
          <a:prstGeom prst="star5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Stern mit 5 Zacken 5"/>
          <p:cNvSpPr/>
          <p:nvPr/>
        </p:nvSpPr>
        <p:spPr>
          <a:xfrm>
            <a:off x="4283968" y="1124744"/>
            <a:ext cx="504056" cy="576064"/>
          </a:xfrm>
          <a:prstGeom prst="star5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Textfeld 6"/>
          <p:cNvSpPr txBox="1"/>
          <p:nvPr/>
        </p:nvSpPr>
        <p:spPr>
          <a:xfrm>
            <a:off x="1763688" y="1196752"/>
            <a:ext cx="23042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400" dirty="0" err="1" smtClean="0">
                <a:solidFill>
                  <a:schemeClr val="bg2">
                    <a:lumMod val="20000"/>
                    <a:lumOff val="80000"/>
                  </a:schemeClr>
                </a:solidFill>
                <a:latin typeface="Blackadder ITC" panose="04020505051007020D02" pitchFamily="82" charset="0"/>
              </a:rPr>
              <a:t>Merry</a:t>
            </a:r>
            <a:endParaRPr lang="de-DE" sz="4400" dirty="0">
              <a:solidFill>
                <a:schemeClr val="bg2">
                  <a:lumMod val="20000"/>
                  <a:lumOff val="80000"/>
                </a:schemeClr>
              </a:solidFill>
              <a:latin typeface="Blackadder ITC" panose="04020505051007020D02" pitchFamily="82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1331640" y="2132856"/>
            <a:ext cx="29523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4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Blackadder ITC" panose="04020505051007020D02" pitchFamily="82" charset="0"/>
              </a:rPr>
              <a:t>Christmas</a:t>
            </a:r>
            <a:endParaRPr lang="de-DE" sz="4400" dirty="0">
              <a:solidFill>
                <a:schemeClr val="accent1">
                  <a:lumMod val="20000"/>
                  <a:lumOff val="80000"/>
                </a:schemeClr>
              </a:solidFill>
              <a:latin typeface="Blackadder ITC" panose="04020505051007020D02" pitchFamily="82" charset="0"/>
            </a:endParaRPr>
          </a:p>
        </p:txBody>
      </p:sp>
      <p:sp>
        <p:nvSpPr>
          <p:cNvPr id="10" name="Stern mit 4 Zacken 9"/>
          <p:cNvSpPr/>
          <p:nvPr/>
        </p:nvSpPr>
        <p:spPr>
          <a:xfrm>
            <a:off x="1043608" y="3140968"/>
            <a:ext cx="720080" cy="1008112"/>
          </a:xfrm>
          <a:prstGeom prst="star4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1" name="Stern mit 4 Zacken 10"/>
          <p:cNvSpPr/>
          <p:nvPr/>
        </p:nvSpPr>
        <p:spPr>
          <a:xfrm>
            <a:off x="7956376" y="4782"/>
            <a:ext cx="720080" cy="1368152"/>
          </a:xfrm>
          <a:prstGeom prst="star4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4874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>
                <a:solidFill>
                  <a:schemeClr val="tx2"/>
                </a:solidFill>
                <a:latin typeface="Blackadder ITC" panose="04020505051007020D02" pitchFamily="82" charset="0"/>
              </a:rPr>
              <a:t>Merry</a:t>
            </a:r>
            <a:r>
              <a:rPr lang="de-DE" dirty="0" smtClean="0">
                <a:solidFill>
                  <a:schemeClr val="tx2"/>
                </a:solidFill>
                <a:latin typeface="Blackadder ITC" panose="04020505051007020D02" pitchFamily="82" charset="0"/>
              </a:rPr>
              <a:t> </a:t>
            </a:r>
            <a:r>
              <a:rPr lang="de-DE" dirty="0" err="1" smtClean="0">
                <a:solidFill>
                  <a:schemeClr val="tx2"/>
                </a:solidFill>
                <a:latin typeface="Blackadder ITC" panose="04020505051007020D02" pitchFamily="82" charset="0"/>
              </a:rPr>
              <a:t>CHristmas</a:t>
            </a:r>
            <a:endParaRPr lang="de-DE" dirty="0">
              <a:solidFill>
                <a:schemeClr val="tx2"/>
              </a:solidFill>
              <a:latin typeface="Blackadder ITC" panose="04020505051007020D02" pitchFamily="82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en-US" sz="3200" dirty="0">
                <a:solidFill>
                  <a:schemeClr val="bg2"/>
                </a:solidFill>
                <a:latin typeface="Blackadder ITC" panose="04020505051007020D02" pitchFamily="82" charset="0"/>
              </a:rPr>
              <a:t>I wish everyone a merry Christmas.</a:t>
            </a:r>
          </a:p>
          <a:p>
            <a:r>
              <a:rPr lang="en-US" sz="3200" dirty="0">
                <a:solidFill>
                  <a:schemeClr val="bg2"/>
                </a:solidFill>
                <a:latin typeface="Blackadder ITC" panose="04020505051007020D02" pitchFamily="82" charset="0"/>
              </a:rPr>
              <a:t>I don't celebrate Christmas, but during the holidays I spend a lot of time with my family and when it snows we have a snowball fight</a:t>
            </a:r>
            <a:endParaRPr lang="de-DE" sz="3200" dirty="0">
              <a:solidFill>
                <a:schemeClr val="bg2"/>
              </a:solidFill>
              <a:latin typeface="Blackadder ITC" panose="04020505051007020D02" pitchFamily="82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293096"/>
            <a:ext cx="2657400" cy="1512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Positionsrahmen 3"/>
          <p:cNvSpPr/>
          <p:nvPr/>
        </p:nvSpPr>
        <p:spPr>
          <a:xfrm>
            <a:off x="827584" y="176210"/>
            <a:ext cx="6840760" cy="3096344"/>
          </a:xfrm>
          <a:prstGeom prst="frame">
            <a:avLst/>
          </a:prstGeom>
          <a:solidFill>
            <a:schemeClr val="bg2"/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2169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Benutzerdefiniert 2">
      <a:dk1>
        <a:sysClr val="windowText" lastClr="000000"/>
      </a:dk1>
      <a:lt1>
        <a:sysClr val="window" lastClr="FFFFFF"/>
      </a:lt1>
      <a:dk2>
        <a:srgbClr val="212745"/>
      </a:dk2>
      <a:lt2>
        <a:srgbClr val="063C64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FFFFF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0</TotalTime>
  <Words>38</Words>
  <Application>Microsoft Office PowerPoint</Application>
  <PresentationFormat>Bildschirmpräsentation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3" baseType="lpstr">
      <vt:lpstr>Slipstream</vt:lpstr>
      <vt:lpstr>PowerPoint-Präsentation</vt:lpstr>
      <vt:lpstr>Merry CHristmas</vt:lpstr>
    </vt:vector>
  </TitlesOfParts>
  <Company>Stadt Dortmund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Seyda Göktürk</dc:creator>
  <cp:lastModifiedBy>Seyda Göktürk</cp:lastModifiedBy>
  <cp:revision>7</cp:revision>
  <dcterms:created xsi:type="dcterms:W3CDTF">2021-12-16T08:22:47Z</dcterms:created>
  <dcterms:modified xsi:type="dcterms:W3CDTF">2021-12-17T10:39:06Z</dcterms:modified>
</cp:coreProperties>
</file>