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045DD85-BEAF-4DAE-8E75-05F9CFD9D986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6680-B5F2-4A66-AEA3-0BEE8578A46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DD85-BEAF-4DAE-8E75-05F9CFD9D986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6680-B5F2-4A66-AEA3-0BEE8578A46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DD85-BEAF-4DAE-8E75-05F9CFD9D986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6680-B5F2-4A66-AEA3-0BEE8578A46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DD85-BEAF-4DAE-8E75-05F9CFD9D986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6680-B5F2-4A66-AEA3-0BEE8578A46C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DD85-BEAF-4DAE-8E75-05F9CFD9D986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6680-B5F2-4A66-AEA3-0BEE8578A46C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DD85-BEAF-4DAE-8E75-05F9CFD9D986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6680-B5F2-4A66-AEA3-0BEE8578A46C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DD85-BEAF-4DAE-8E75-05F9CFD9D986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6680-B5F2-4A66-AEA3-0BEE8578A46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DD85-BEAF-4DAE-8E75-05F9CFD9D986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6680-B5F2-4A66-AEA3-0BEE8578A46C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DD85-BEAF-4DAE-8E75-05F9CFD9D986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6680-B5F2-4A66-AEA3-0BEE8578A46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DD85-BEAF-4DAE-8E75-05F9CFD9D986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6680-B5F2-4A66-AEA3-0BEE8578A46C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DD85-BEAF-4DAE-8E75-05F9CFD9D986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6680-B5F2-4A66-AEA3-0BEE8578A46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045DD85-BEAF-4DAE-8E75-05F9CFD9D986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92C6680-B5F2-4A66-AEA3-0BEE8578A46C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Merry</a:t>
            </a:r>
            <a:r>
              <a:rPr lang="de-DE" smtClean="0"/>
              <a:t> Chrismas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Louis Peters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24744"/>
            <a:ext cx="4872944" cy="487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1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How</a:t>
            </a:r>
            <a:r>
              <a:rPr lang="de-DE" dirty="0" smtClean="0"/>
              <a:t> i </a:t>
            </a:r>
            <a:r>
              <a:rPr lang="de-DE" dirty="0" err="1" smtClean="0"/>
              <a:t>celebrate</a:t>
            </a:r>
            <a:r>
              <a:rPr lang="de-DE" dirty="0" smtClean="0"/>
              <a:t> Chrismas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sz="2400" dirty="0" smtClean="0"/>
              <a:t>At </a:t>
            </a:r>
            <a:r>
              <a:rPr lang="en-US" sz="2400" smtClean="0"/>
              <a:t>Christmas </a:t>
            </a:r>
            <a:r>
              <a:rPr lang="en-US" sz="2400" dirty="0" err="1" smtClean="0"/>
              <a:t>I</a:t>
            </a:r>
            <a:r>
              <a:rPr lang="en-US" sz="2400" smtClean="0"/>
              <a:t> </a:t>
            </a:r>
            <a:r>
              <a:rPr lang="en-US" sz="2400" dirty="0"/>
              <a:t>go to church with my family. Then we go home and eat all together and after dinner we open the presents under the </a:t>
            </a:r>
            <a:r>
              <a:rPr lang="en-US" sz="2400" dirty="0" smtClean="0"/>
              <a:t>Christmas </a:t>
            </a:r>
            <a:r>
              <a:rPr lang="en-US" sz="2400" dirty="0"/>
              <a:t>tree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0425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Merry</a:t>
            </a:r>
            <a:r>
              <a:rPr lang="de-DE" dirty="0" smtClean="0"/>
              <a:t> </a:t>
            </a:r>
            <a:r>
              <a:rPr lang="de-DE" dirty="0" err="1" smtClean="0"/>
              <a:t>CHristmas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de-DE" dirty="0" err="1" smtClean="0"/>
              <a:t>Merry</a:t>
            </a:r>
            <a:r>
              <a:rPr lang="de-DE" dirty="0" smtClean="0"/>
              <a:t> Christmas </a:t>
            </a:r>
            <a:r>
              <a:rPr lang="de-DE" dirty="0" err="1" smtClean="0"/>
              <a:t>everyone</a:t>
            </a:r>
            <a:endParaRPr lang="de-DE" dirty="0"/>
          </a:p>
          <a:p>
            <a:pPr indent="0">
              <a:buNone/>
            </a:pPr>
            <a:r>
              <a:rPr lang="de-DE" dirty="0" smtClean="0"/>
              <a:t>I </a:t>
            </a:r>
            <a:r>
              <a:rPr lang="de-DE" dirty="0" err="1" smtClean="0"/>
              <a:t>hope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en-US" dirty="0" smtClean="0"/>
              <a:t>guys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great</a:t>
            </a:r>
            <a:r>
              <a:rPr lang="de-DE" dirty="0" smtClean="0"/>
              <a:t> </a:t>
            </a:r>
            <a:r>
              <a:rPr lang="de-DE" dirty="0" err="1" smtClean="0"/>
              <a:t>holidays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get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presents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9" y="14344"/>
            <a:ext cx="9144000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167399" y="1916832"/>
            <a:ext cx="6840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de-DE" sz="3600" dirty="0" err="1">
                <a:solidFill>
                  <a:schemeClr val="bg1"/>
                </a:solidFill>
              </a:rPr>
              <a:t>Merry</a:t>
            </a:r>
            <a:r>
              <a:rPr lang="de-DE" sz="3600" dirty="0">
                <a:solidFill>
                  <a:schemeClr val="bg1"/>
                </a:solidFill>
              </a:rPr>
              <a:t> Christmas </a:t>
            </a:r>
            <a:r>
              <a:rPr lang="de-DE" sz="3600" dirty="0" err="1">
                <a:solidFill>
                  <a:schemeClr val="bg1"/>
                </a:solidFill>
              </a:rPr>
              <a:t>everyone</a:t>
            </a:r>
            <a:endParaRPr lang="de-DE" sz="3600" dirty="0">
              <a:solidFill>
                <a:schemeClr val="bg1"/>
              </a:solidFill>
            </a:endParaRPr>
          </a:p>
          <a:p>
            <a:pPr indent="0">
              <a:buNone/>
            </a:pPr>
            <a:r>
              <a:rPr lang="de-DE" sz="3600" dirty="0">
                <a:solidFill>
                  <a:schemeClr val="bg1"/>
                </a:solidFill>
              </a:rPr>
              <a:t>I </a:t>
            </a:r>
            <a:r>
              <a:rPr lang="de-DE" sz="3600" dirty="0" err="1">
                <a:solidFill>
                  <a:schemeClr val="bg1"/>
                </a:solidFill>
              </a:rPr>
              <a:t>hope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you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guys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have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great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holidays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and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get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many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presents</a:t>
            </a:r>
            <a:endParaRPr lang="de-D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27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g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0</TotalTime>
  <Words>67</Words>
  <Application>Microsoft Office PowerPoint</Application>
  <PresentationFormat>Bildschirmpräsentation 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4" baseType="lpstr">
      <vt:lpstr>Couture</vt:lpstr>
      <vt:lpstr>Merry Chrismas</vt:lpstr>
      <vt:lpstr>How i celebrate Chrismas</vt:lpstr>
      <vt:lpstr>Merry CHristmas</vt:lpstr>
    </vt:vector>
  </TitlesOfParts>
  <Company>Stadt Dortmund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Merry Chrismas</dc:title>
  <dc:creator>Louis Peters</dc:creator>
  <cp:lastModifiedBy>Louis Peters</cp:lastModifiedBy>
  <cp:revision>4</cp:revision>
  <dcterms:created xsi:type="dcterms:W3CDTF">2021-12-16T09:23:06Z</dcterms:created>
  <dcterms:modified xsi:type="dcterms:W3CDTF">2021-12-17T11:03:14Z</dcterms:modified>
</cp:coreProperties>
</file>