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7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79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06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89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84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66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5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63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7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72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328D-6E20-422D-AD3F-379A5CC55DD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9F74-0481-436D-9018-97A2B5A60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93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34816"/>
            <a:ext cx="7772400" cy="1470025"/>
          </a:xfrm>
        </p:spPr>
        <p:txBody>
          <a:bodyPr>
            <a:normAutofit/>
          </a:bodyPr>
          <a:lstStyle/>
          <a:p>
            <a:r>
              <a:rPr lang="de-DE" sz="5500" dirty="0" smtClean="0">
                <a:latin typeface="Curlz MT" panose="04040404050702020202" pitchFamily="82" charset="0"/>
              </a:rPr>
              <a:t>IT´S THAT TIME OF YEAR</a:t>
            </a:r>
            <a:endParaRPr lang="de-DE" sz="5500" dirty="0">
              <a:latin typeface="Curlz MT" panose="040404040507020202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6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800" dirty="0" smtClean="0">
                <a:latin typeface="Curlz MT" panose="04040404050702020202" pitchFamily="82" charset="0"/>
              </a:rPr>
              <a:t>Why do </a:t>
            </a:r>
            <a:r>
              <a:rPr lang="de-DE" sz="4800" dirty="0" smtClean="0">
                <a:latin typeface="Curlz MT" panose="04040404050702020202" pitchFamily="82" charset="0"/>
              </a:rPr>
              <a:t>I </a:t>
            </a:r>
            <a:r>
              <a:rPr lang="de-DE" sz="4800" dirty="0" smtClean="0">
                <a:latin typeface="Curlz MT" panose="04040404050702020202" pitchFamily="82" charset="0"/>
              </a:rPr>
              <a:t>Love Christmas </a:t>
            </a:r>
            <a:r>
              <a:rPr lang="de-DE" sz="4800" dirty="0" smtClean="0">
                <a:latin typeface="Curlz MT" panose="04040404050702020202" pitchFamily="82" charset="0"/>
              </a:rPr>
              <a:t>Holidays?</a:t>
            </a:r>
            <a:endParaRPr lang="de-DE" sz="4800" dirty="0">
              <a:latin typeface="Curlz MT" panose="040404040507020202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gency FB" panose="020B0503020202020204" pitchFamily="34" charset="0"/>
              </a:rPr>
              <a:t>Even though I personally don't celebrate Christmas because I am not a </a:t>
            </a:r>
            <a:r>
              <a:rPr lang="en-GB" sz="2800" dirty="0" smtClean="0">
                <a:latin typeface="Agency FB" panose="020B0503020202020204" pitchFamily="34" charset="0"/>
              </a:rPr>
              <a:t>Christian</a:t>
            </a:r>
            <a:r>
              <a:rPr lang="en-GB" sz="2800" dirty="0" smtClean="0">
                <a:latin typeface="Agency FB" panose="020B0503020202020204" pitchFamily="34" charset="0"/>
              </a:rPr>
              <a:t> </a:t>
            </a:r>
            <a:r>
              <a:rPr lang="en-GB" sz="2800" dirty="0" smtClean="0">
                <a:latin typeface="Agency FB" panose="020B0503020202020204" pitchFamily="34" charset="0"/>
              </a:rPr>
              <a:t>person, that doesn't mean I don't enjoy the good time that comes with </a:t>
            </a:r>
            <a:r>
              <a:rPr lang="en-GB" sz="2800" dirty="0" smtClean="0">
                <a:latin typeface="Agency FB" panose="020B0503020202020204" pitchFamily="34" charset="0"/>
              </a:rPr>
              <a:t>this</a:t>
            </a:r>
            <a:r>
              <a:rPr lang="en-GB" sz="2800" dirty="0" smtClean="0">
                <a:latin typeface="Agency FB" panose="020B0503020202020204" pitchFamily="34" charset="0"/>
              </a:rPr>
              <a:t> </a:t>
            </a:r>
            <a:r>
              <a:rPr lang="en-GB" sz="2800" dirty="0" smtClean="0">
                <a:latin typeface="Agency FB" panose="020B0503020202020204" pitchFamily="34" charset="0"/>
              </a:rPr>
              <a:t>holiday! I always try to </a:t>
            </a:r>
            <a:r>
              <a:rPr lang="en-GB" sz="2800" dirty="0" smtClean="0">
                <a:latin typeface="Agency FB" panose="020B0503020202020204" pitchFamily="34" charset="0"/>
              </a:rPr>
              <a:t>fulfill </a:t>
            </a:r>
            <a:r>
              <a:rPr lang="en-GB" sz="2800" dirty="0" smtClean="0">
                <a:latin typeface="Agency FB" panose="020B0503020202020204" pitchFamily="34" charset="0"/>
              </a:rPr>
              <a:t>my wishes like finishing the book I was reading and finishing the shows I love. And most importantly doing secret Santa with my family! </a:t>
            </a:r>
          </a:p>
          <a:p>
            <a:pPr marL="0" indent="0">
              <a:buNone/>
            </a:pPr>
            <a:r>
              <a:rPr lang="en-GB" sz="2800" dirty="0" smtClean="0">
                <a:latin typeface="Agency FB" panose="020B0503020202020204" pitchFamily="34" charset="0"/>
              </a:rPr>
              <a:t>I wish everyone a very beautiful and joyful holiday!</a:t>
            </a:r>
            <a:endParaRPr lang="en-GB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0">
      <a:dk1>
        <a:sysClr val="windowText" lastClr="000000"/>
      </a:dk1>
      <a:lt1>
        <a:srgbClr val="FEF2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IT´S THAT TIME OF YEAR</vt:lpstr>
      <vt:lpstr>Why do I Love Christmas Holidays?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Hevi Kakabra</dc:creator>
  <cp:lastModifiedBy>Hevi Kakabra</cp:lastModifiedBy>
  <cp:revision>6</cp:revision>
  <dcterms:created xsi:type="dcterms:W3CDTF">2021-12-16T08:43:58Z</dcterms:created>
  <dcterms:modified xsi:type="dcterms:W3CDTF">2021-12-17T10:56:15Z</dcterms:modified>
</cp:coreProperties>
</file>