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F6936AF-7DFA-4A9B-9C6A-BAC0AE11E3A8}" type="datetimeFigureOut">
              <a:rPr lang="de-DE" smtClean="0"/>
              <a:t>17.12.2021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409993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6936AF-7DFA-4A9B-9C6A-BAC0AE11E3A8}" type="datetimeFigureOut">
              <a:rPr lang="de-DE" smtClean="0"/>
              <a:t>17.12.2021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96731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6936AF-7DFA-4A9B-9C6A-BAC0AE11E3A8}" type="datetimeFigureOut">
              <a:rPr lang="de-DE" smtClean="0"/>
              <a:t>17.12.2021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364172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6936AF-7DFA-4A9B-9C6A-BAC0AE11E3A8}" type="datetimeFigureOut">
              <a:rPr lang="de-DE" smtClean="0"/>
              <a:t>17.12.2021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63398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F6936AF-7DFA-4A9B-9C6A-BAC0AE11E3A8}" type="datetimeFigureOut">
              <a:rPr lang="de-DE" smtClean="0"/>
              <a:t>17.12.2021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26939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F6936AF-7DFA-4A9B-9C6A-BAC0AE11E3A8}" type="datetimeFigureOut">
              <a:rPr lang="de-DE" smtClean="0"/>
              <a:t>17.12.2021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2084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F6936AF-7DFA-4A9B-9C6A-BAC0AE11E3A8}" type="datetimeFigureOut">
              <a:rPr lang="de-DE" smtClean="0"/>
              <a:t>17.12.2021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249252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F6936AF-7DFA-4A9B-9C6A-BAC0AE11E3A8}" type="datetimeFigureOut">
              <a:rPr lang="de-DE" smtClean="0"/>
              <a:t>17.12.2021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587377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F6936AF-7DFA-4A9B-9C6A-BAC0AE11E3A8}" type="datetimeFigureOut">
              <a:rPr lang="de-DE" smtClean="0"/>
              <a:t>17.12.2021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374623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F6936AF-7DFA-4A9B-9C6A-BAC0AE11E3A8}" type="datetimeFigureOut">
              <a:rPr lang="de-DE" smtClean="0"/>
              <a:t>17.12.2021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27854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F6936AF-7DFA-4A9B-9C6A-BAC0AE11E3A8}" type="datetimeFigureOut">
              <a:rPr lang="de-DE" smtClean="0"/>
              <a:t>17.12.2021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B3F979D-B806-4926-A02B-82F5998CE05C}" type="slidenum">
              <a:rPr lang="de-DE" smtClean="0"/>
              <a:t>‹Nr.›</a:t>
            </a:fld>
            <a:endParaRPr lang="de-DE"/>
          </a:p>
        </p:txBody>
      </p:sp>
    </p:spTree>
    <p:extLst>
      <p:ext uri="{BB962C8B-B14F-4D97-AF65-F5344CB8AC3E}">
        <p14:creationId xmlns:p14="http://schemas.microsoft.com/office/powerpoint/2010/main" val="335351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936AF-7DFA-4A9B-9C6A-BAC0AE11E3A8}" type="datetimeFigureOut">
              <a:rPr lang="de-DE" smtClean="0"/>
              <a:t>17.12.2021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F979D-B806-4926-A02B-82F5998CE05C}" type="slidenum">
              <a:rPr lang="de-DE" smtClean="0"/>
              <a:t>‹Nr.›</a:t>
            </a:fld>
            <a:endParaRPr lang="de-DE"/>
          </a:p>
        </p:txBody>
      </p:sp>
    </p:spTree>
    <p:extLst>
      <p:ext uri="{BB962C8B-B14F-4D97-AF65-F5344CB8AC3E}">
        <p14:creationId xmlns:p14="http://schemas.microsoft.com/office/powerpoint/2010/main" val="2282176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88640"/>
            <a:ext cx="7776864" cy="864096"/>
          </a:xfrm>
        </p:spPr>
        <p:txBody>
          <a:bodyPr>
            <a:noAutofit/>
          </a:bodyPr>
          <a:lstStyle/>
          <a:p>
            <a:r>
              <a:rPr lang="de-DE" sz="9600" b="1" u="sng" dirty="0" err="1" smtClean="0">
                <a:latin typeface="Brush Script MT" panose="03060802040406070304" pitchFamily="66" charset="0"/>
              </a:rPr>
              <a:t>Marry</a:t>
            </a:r>
            <a:r>
              <a:rPr lang="de-DE" sz="9600" b="1" u="sng" dirty="0" smtClean="0">
                <a:latin typeface="Brush Script MT" panose="03060802040406070304" pitchFamily="66" charset="0"/>
              </a:rPr>
              <a:t> Christmas</a:t>
            </a:r>
            <a:endParaRPr lang="de-DE" sz="9600" b="1" u="sng" dirty="0">
              <a:latin typeface="Brush Script MT" panose="03060802040406070304" pitchFamily="66" charset="0"/>
            </a:endParaRPr>
          </a:p>
        </p:txBody>
      </p:sp>
      <p:sp>
        <p:nvSpPr>
          <p:cNvPr id="3" name="Untertitel 2"/>
          <p:cNvSpPr>
            <a:spLocks noGrp="1"/>
          </p:cNvSpPr>
          <p:nvPr>
            <p:ph type="subTitle" idx="1"/>
          </p:nvPr>
        </p:nvSpPr>
        <p:spPr>
          <a:xfrm>
            <a:off x="1619672" y="1124744"/>
            <a:ext cx="5832648" cy="452524"/>
          </a:xfrm>
        </p:spPr>
        <p:txBody>
          <a:bodyPr>
            <a:normAutofit fontScale="85000" lnSpcReduction="20000"/>
          </a:bodyPr>
          <a:lstStyle/>
          <a:p>
            <a:r>
              <a:rPr lang="de-DE" b="1" u="sng" dirty="0" err="1" smtClean="0"/>
              <a:t>By</a:t>
            </a:r>
            <a:r>
              <a:rPr lang="de-DE" b="1" u="sng" dirty="0" smtClean="0"/>
              <a:t> Luca Schiffner</a:t>
            </a:r>
            <a:endParaRPr lang="de-DE" b="1" u="sng"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772816"/>
            <a:ext cx="8901989" cy="4934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641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u="sng" dirty="0" smtClean="0">
                <a:latin typeface="Brush Script MT" panose="03060802040406070304" pitchFamily="66" charset="0"/>
              </a:rPr>
              <a:t>The </a:t>
            </a:r>
            <a:r>
              <a:rPr lang="de-DE" b="1" u="sng" dirty="0" err="1" smtClean="0">
                <a:latin typeface="Brush Script MT" panose="03060802040406070304" pitchFamily="66" charset="0"/>
              </a:rPr>
              <a:t>day</a:t>
            </a:r>
            <a:r>
              <a:rPr lang="de-DE" b="1" u="sng" dirty="0" smtClean="0">
                <a:latin typeface="Brush Script MT" panose="03060802040406070304" pitchFamily="66" charset="0"/>
              </a:rPr>
              <a:t> </a:t>
            </a:r>
            <a:r>
              <a:rPr lang="de-DE" b="1" u="sng" dirty="0" err="1" smtClean="0">
                <a:latin typeface="Brush Script MT" panose="03060802040406070304" pitchFamily="66" charset="0"/>
              </a:rPr>
              <a:t>of</a:t>
            </a:r>
            <a:r>
              <a:rPr lang="de-DE" b="1" u="sng" dirty="0" smtClean="0">
                <a:latin typeface="Brush Script MT" panose="03060802040406070304" pitchFamily="66" charset="0"/>
              </a:rPr>
              <a:t> Christmas </a:t>
            </a:r>
            <a:r>
              <a:rPr lang="de-DE" b="1" u="sng" dirty="0" err="1" smtClean="0">
                <a:latin typeface="Brush Script MT" panose="03060802040406070304" pitchFamily="66" charset="0"/>
              </a:rPr>
              <a:t>and</a:t>
            </a:r>
            <a:r>
              <a:rPr lang="de-DE" b="1" u="sng" dirty="0" smtClean="0">
                <a:latin typeface="Brush Script MT" panose="03060802040406070304" pitchFamily="66" charset="0"/>
              </a:rPr>
              <a:t> </a:t>
            </a:r>
            <a:r>
              <a:rPr lang="de-DE" b="1" u="sng" dirty="0" err="1" smtClean="0">
                <a:latin typeface="Brush Script MT" panose="03060802040406070304" pitchFamily="66" charset="0"/>
              </a:rPr>
              <a:t>the</a:t>
            </a:r>
            <a:r>
              <a:rPr lang="de-DE" b="1" u="sng" dirty="0" smtClean="0">
                <a:latin typeface="Brush Script MT" panose="03060802040406070304" pitchFamily="66" charset="0"/>
              </a:rPr>
              <a:t> </a:t>
            </a:r>
            <a:r>
              <a:rPr lang="de-DE" b="1" u="sng" dirty="0" err="1" smtClean="0">
                <a:latin typeface="Brush Script MT" panose="03060802040406070304" pitchFamily="66" charset="0"/>
              </a:rPr>
              <a:t>day</a:t>
            </a:r>
            <a:r>
              <a:rPr lang="de-DE" b="1" u="sng" dirty="0" smtClean="0">
                <a:latin typeface="Brush Script MT" panose="03060802040406070304" pitchFamily="66" charset="0"/>
              </a:rPr>
              <a:t> </a:t>
            </a:r>
            <a:r>
              <a:rPr lang="de-DE" b="1" u="sng" dirty="0" err="1" smtClean="0">
                <a:latin typeface="Brush Script MT" panose="03060802040406070304" pitchFamily="66" charset="0"/>
              </a:rPr>
              <a:t>before</a:t>
            </a:r>
            <a:endParaRPr lang="de-DE" b="1" u="sng" dirty="0">
              <a:latin typeface="Brush Script MT" panose="03060802040406070304" pitchFamily="66" charset="0"/>
            </a:endParaRPr>
          </a:p>
        </p:txBody>
      </p:sp>
      <p:sp>
        <p:nvSpPr>
          <p:cNvPr id="3" name="Inhaltsplatzhalter 2"/>
          <p:cNvSpPr>
            <a:spLocks noGrp="1"/>
          </p:cNvSpPr>
          <p:nvPr>
            <p:ph idx="1"/>
          </p:nvPr>
        </p:nvSpPr>
        <p:spPr/>
        <p:txBody>
          <a:bodyPr>
            <a:normAutofit lnSpcReduction="10000"/>
          </a:bodyPr>
          <a:lstStyle/>
          <a:p>
            <a:r>
              <a:rPr lang="en-US" dirty="0" smtClean="0"/>
              <a:t>For me at </a:t>
            </a:r>
            <a:r>
              <a:rPr lang="en-US" dirty="0"/>
              <a:t>C</a:t>
            </a:r>
            <a:r>
              <a:rPr lang="en-US" dirty="0" smtClean="0"/>
              <a:t>hristmas we go to my sister one day before </a:t>
            </a:r>
            <a:r>
              <a:rPr lang="en-US" dirty="0"/>
              <a:t>C</a:t>
            </a:r>
            <a:r>
              <a:rPr lang="en-US" dirty="0" smtClean="0"/>
              <a:t>hristmas </a:t>
            </a:r>
            <a:r>
              <a:rPr lang="en-US" dirty="0"/>
              <a:t>E</a:t>
            </a:r>
            <a:r>
              <a:rPr lang="en-US" dirty="0" smtClean="0"/>
              <a:t>ve and spend the day with her and her child. Then we go out with my sister and spend the day outside and at the end we spend the night with her. On Christmas Eve we don't do anything until we have dinner. We'll have a whole chicken with pasta salad and potatoes on Christmas Eve. After dinner we go to unwrap the presents and celebrate the rest of the evening.</a:t>
            </a:r>
            <a:endParaRPr lang="de-DE" dirty="0"/>
          </a:p>
        </p:txBody>
      </p:sp>
    </p:spTree>
    <p:extLst>
      <p:ext uri="{BB962C8B-B14F-4D97-AF65-F5344CB8AC3E}">
        <p14:creationId xmlns:p14="http://schemas.microsoft.com/office/powerpoint/2010/main" val="219120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My</a:t>
            </a:r>
            <a:r>
              <a:rPr lang="de-DE" dirty="0" smtClean="0"/>
              <a:t> </a:t>
            </a:r>
            <a:r>
              <a:rPr lang="de-DE" dirty="0" err="1" smtClean="0"/>
              <a:t>wishes</a:t>
            </a:r>
            <a:r>
              <a:rPr lang="de-DE" dirty="0" smtClean="0"/>
              <a:t> </a:t>
            </a:r>
            <a:r>
              <a:rPr lang="de-DE" dirty="0" err="1" smtClean="0"/>
              <a:t>for</a:t>
            </a:r>
            <a:r>
              <a:rPr lang="de-DE" dirty="0" smtClean="0"/>
              <a:t> </a:t>
            </a:r>
            <a:r>
              <a:rPr lang="de-DE" dirty="0" err="1" smtClean="0"/>
              <a:t>you</a:t>
            </a:r>
            <a:endParaRPr lang="de-DE" dirty="0"/>
          </a:p>
        </p:txBody>
      </p:sp>
      <p:sp>
        <p:nvSpPr>
          <p:cNvPr id="3" name="Inhaltsplatzhalter 2"/>
          <p:cNvSpPr>
            <a:spLocks noGrp="1"/>
          </p:cNvSpPr>
          <p:nvPr>
            <p:ph idx="1"/>
          </p:nvPr>
        </p:nvSpPr>
        <p:spPr>
          <a:xfrm>
            <a:off x="467544" y="1628800"/>
            <a:ext cx="8229600" cy="4525963"/>
          </a:xfrm>
        </p:spPr>
        <p:txBody>
          <a:bodyPr/>
          <a:lstStyle/>
          <a:p>
            <a:r>
              <a:rPr lang="de-DE" dirty="0" smtClean="0"/>
              <a:t> I </a:t>
            </a:r>
            <a:r>
              <a:rPr lang="de-DE" dirty="0" err="1" smtClean="0"/>
              <a:t>hope</a:t>
            </a:r>
            <a:r>
              <a:rPr lang="de-DE" dirty="0" smtClean="0"/>
              <a:t> all </a:t>
            </a:r>
            <a:r>
              <a:rPr lang="de-DE" dirty="0" err="1" smtClean="0"/>
              <a:t>of</a:t>
            </a:r>
            <a:r>
              <a:rPr lang="de-DE" dirty="0" smtClean="0"/>
              <a:t> </a:t>
            </a:r>
            <a:r>
              <a:rPr lang="de-DE" dirty="0" err="1" smtClean="0"/>
              <a:t>you</a:t>
            </a:r>
            <a:r>
              <a:rPr lang="de-DE" dirty="0" smtClean="0"/>
              <a:t> </a:t>
            </a:r>
            <a:r>
              <a:rPr lang="de-DE" dirty="0" err="1" smtClean="0"/>
              <a:t>have</a:t>
            </a:r>
            <a:r>
              <a:rPr lang="de-DE" dirty="0" smtClean="0"/>
              <a:t> a </a:t>
            </a:r>
            <a:r>
              <a:rPr lang="de-DE" dirty="0" err="1" smtClean="0"/>
              <a:t>good</a:t>
            </a:r>
            <a:r>
              <a:rPr lang="de-DE" dirty="0" smtClean="0"/>
              <a:t> Christmas </a:t>
            </a:r>
            <a:r>
              <a:rPr lang="de-DE" dirty="0" err="1" smtClean="0"/>
              <a:t>as</a:t>
            </a:r>
            <a:r>
              <a:rPr lang="de-DE" dirty="0" smtClean="0"/>
              <a:t> </a:t>
            </a:r>
            <a:r>
              <a:rPr lang="de-DE" dirty="0" err="1" smtClean="0"/>
              <a:t>well</a:t>
            </a:r>
            <a:r>
              <a:rPr lang="de-DE" dirty="0" smtClean="0"/>
              <a:t> </a:t>
            </a:r>
            <a:r>
              <a:rPr lang="de-DE" dirty="0" err="1" smtClean="0"/>
              <a:t>and</a:t>
            </a:r>
            <a:r>
              <a:rPr lang="de-DE" dirty="0" smtClean="0"/>
              <a:t> I </a:t>
            </a:r>
            <a:r>
              <a:rPr lang="de-DE" dirty="0" err="1" smtClean="0"/>
              <a:t>hope</a:t>
            </a:r>
            <a:r>
              <a:rPr lang="de-DE" dirty="0" smtClean="0"/>
              <a:t> </a:t>
            </a:r>
            <a:r>
              <a:rPr lang="de-DE" dirty="0" err="1" smtClean="0"/>
              <a:t>you</a:t>
            </a:r>
            <a:r>
              <a:rPr lang="de-DE" dirty="0" smtClean="0"/>
              <a:t> all </a:t>
            </a:r>
            <a:r>
              <a:rPr lang="de-DE" dirty="0" err="1" smtClean="0"/>
              <a:t>have</a:t>
            </a:r>
            <a:r>
              <a:rPr lang="de-DE" dirty="0" smtClean="0"/>
              <a:t> a </a:t>
            </a:r>
            <a:r>
              <a:rPr lang="de-DE" dirty="0" err="1" smtClean="0"/>
              <a:t>good</a:t>
            </a:r>
            <a:r>
              <a:rPr lang="de-DE" dirty="0" smtClean="0"/>
              <a:t> </a:t>
            </a:r>
            <a:r>
              <a:rPr lang="de-DE" dirty="0" err="1" smtClean="0"/>
              <a:t>start</a:t>
            </a:r>
            <a:r>
              <a:rPr lang="de-DE" dirty="0" smtClean="0"/>
              <a:t> </a:t>
            </a:r>
            <a:r>
              <a:rPr lang="de-DE" dirty="0" err="1" smtClean="0"/>
              <a:t>into</a:t>
            </a:r>
            <a:r>
              <a:rPr lang="de-DE" dirty="0" smtClean="0"/>
              <a:t> </a:t>
            </a:r>
            <a:r>
              <a:rPr lang="de-DE" dirty="0" err="1" smtClean="0"/>
              <a:t>the</a:t>
            </a:r>
            <a:r>
              <a:rPr lang="de-DE" dirty="0" smtClean="0"/>
              <a:t> </a:t>
            </a:r>
            <a:r>
              <a:rPr lang="de-DE" smtClean="0"/>
              <a:t>New </a:t>
            </a:r>
            <a:r>
              <a:rPr lang="de-DE" dirty="0" err="1"/>
              <a:t>Y</a:t>
            </a:r>
            <a:r>
              <a:rPr lang="de-DE" smtClean="0"/>
              <a:t>ear</a:t>
            </a:r>
            <a:r>
              <a:rPr lang="de-DE" dirty="0" smtClean="0"/>
              <a:t>.</a:t>
            </a:r>
            <a:endParaRPr lang="de-DE" dirty="0"/>
          </a:p>
        </p:txBody>
      </p:sp>
    </p:spTree>
    <p:extLst>
      <p:ext uri="{BB962C8B-B14F-4D97-AF65-F5344CB8AC3E}">
        <p14:creationId xmlns:p14="http://schemas.microsoft.com/office/powerpoint/2010/main" val="154565985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Words>
  <Application>Microsoft Office PowerPoint</Application>
  <PresentationFormat>Bildschirmpräsentation (4:3)</PresentationFormat>
  <Paragraphs>6</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Larissa</vt:lpstr>
      <vt:lpstr>Marry Christmas</vt:lpstr>
      <vt:lpstr>The day of Christmas and the day before</vt:lpstr>
      <vt:lpstr>My wishes for you</vt:lpstr>
    </vt:vector>
  </TitlesOfParts>
  <Company>Stadt Dortmund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Marry Christmas</dc:title>
  <dc:creator>Luca-Matthias Schiffner</dc:creator>
  <cp:lastModifiedBy>Luca-Matthias Schiffner</cp:lastModifiedBy>
  <cp:revision>4</cp:revision>
  <dcterms:created xsi:type="dcterms:W3CDTF">2021-12-17T10:36:18Z</dcterms:created>
  <dcterms:modified xsi:type="dcterms:W3CDTF">2021-12-17T11:00:17Z</dcterms:modified>
</cp:coreProperties>
</file>