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B76EACB-E538-437B-9479-45663AC75012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97678BF-BD35-4522-85BB-E63CA558935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Ihsan Erdogan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6468616" cy="1828800"/>
          </a:xfrm>
        </p:spPr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wish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Happy XMAS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3810000" cy="244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61048"/>
            <a:ext cx="2376264" cy="1667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302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7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Raster</vt:lpstr>
      <vt:lpstr>I wish you Happy XMAS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wish you Happy XMAS</dc:title>
  <dc:creator>Ihsan Erdogan</dc:creator>
  <cp:lastModifiedBy>Ihsan Erdogan</cp:lastModifiedBy>
  <cp:revision>1</cp:revision>
  <dcterms:created xsi:type="dcterms:W3CDTF">2021-12-16T09:22:41Z</dcterms:created>
  <dcterms:modified xsi:type="dcterms:W3CDTF">2021-12-16T09:28:34Z</dcterms:modified>
</cp:coreProperties>
</file>