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5" name="Unt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1" name="Datumsplatzhalt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1" name="Textplatzhalt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7" name="Datumsplatzhalt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6FB138-EC28-462C-A097-EF825E73FA43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7CE803-E69D-4B28-A285-3544C2515E5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Happy New Year</a:t>
            </a:r>
            <a:br>
              <a:rPr lang="de-DE" dirty="0" smtClean="0"/>
            </a:br>
            <a:r>
              <a:rPr lang="de-DE" dirty="0" smtClean="0"/>
              <a:t>2022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0033CC"/>
                </a:solidFill>
                <a:latin typeface="Castellar" panose="020A0402060406010301" pitchFamily="18" charset="0"/>
              </a:rPr>
              <a:t>From.Aleyna</a:t>
            </a:r>
            <a:endParaRPr lang="de-DE" dirty="0">
              <a:solidFill>
                <a:srgbClr val="0033CC"/>
              </a:solidFill>
              <a:latin typeface="Castellar" panose="020A04020604060103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437112"/>
            <a:ext cx="4320480" cy="22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33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1052737"/>
            <a:ext cx="6255488" cy="3131176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gency FB" panose="020B0503020202020204" pitchFamily="34" charset="0"/>
              </a:rPr>
              <a:t>Wish this New Year brings you lots of </a:t>
            </a:r>
            <a:r>
              <a:rPr lang="en-US" sz="4400" dirty="0" err="1">
                <a:latin typeface="Agency FB" panose="020B0503020202020204" pitchFamily="34" charset="0"/>
              </a:rPr>
              <a:t>joy,happiness,good</a:t>
            </a:r>
            <a:r>
              <a:rPr lang="en-US" sz="4400" dirty="0">
                <a:latin typeface="Agency FB" panose="020B0503020202020204" pitchFamily="34" charset="0"/>
              </a:rPr>
              <a:t> health and indeed wealth .</a:t>
            </a:r>
            <a:br>
              <a:rPr lang="en-US" sz="4400" dirty="0">
                <a:latin typeface="Agency FB" panose="020B0503020202020204" pitchFamily="34" charset="0"/>
              </a:rPr>
            </a:br>
            <a:r>
              <a:rPr lang="en-US" sz="4400" dirty="0">
                <a:latin typeface="Agency FB" panose="020B0503020202020204" pitchFamily="34" charset="0"/>
              </a:rPr>
              <a:t>Have a </a:t>
            </a:r>
            <a:r>
              <a:rPr lang="en-US" sz="4400" dirty="0" err="1">
                <a:latin typeface="Agency FB" panose="020B0503020202020204" pitchFamily="34" charset="0"/>
              </a:rPr>
              <a:t>Rockin</a:t>
            </a:r>
            <a:r>
              <a:rPr lang="en-US" sz="4400" dirty="0">
                <a:latin typeface="Agency FB" panose="020B0503020202020204" pitchFamily="34" charset="0"/>
              </a:rPr>
              <a:t> year and Happy New year</a:t>
            </a:r>
            <a:endParaRPr lang="de-DE" sz="4400" dirty="0">
              <a:latin typeface="Agency FB" panose="020B0503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05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don't do anything on new year's eve </a:t>
            </a:r>
            <a:r>
              <a:rPr lang="en-US" dirty="0" err="1"/>
              <a:t>i</a:t>
            </a:r>
            <a:r>
              <a:rPr lang="en-US" dirty="0"/>
              <a:t> just watch the fireworks.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96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sithea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Lysithea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ysithea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34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Lysithea</vt:lpstr>
      <vt:lpstr>Happy New Year 2022</vt:lpstr>
      <vt:lpstr>Wish this New Year brings you lots of joy,happiness,good health and indeed wealth . Have a Rockin year and Happy New year</vt:lpstr>
      <vt:lpstr>I don't do anything on new year's eve i just watch the fireworks.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Aleyna Yalcin</dc:creator>
  <cp:lastModifiedBy>Aleyna Yalcin</cp:lastModifiedBy>
  <cp:revision>2</cp:revision>
  <dcterms:created xsi:type="dcterms:W3CDTF">2021-12-16T09:17:14Z</dcterms:created>
  <dcterms:modified xsi:type="dcterms:W3CDTF">2021-12-17T10:55:45Z</dcterms:modified>
</cp:coreProperties>
</file>