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73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44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3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5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77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11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9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6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7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45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43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3F81-6377-401B-814F-2535FBDC8DA2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AC6E-8804-481E-BF36-EEB8D31AA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2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8800" dirty="0" err="1" smtClean="0">
                <a:solidFill>
                  <a:srgbClr val="FF0000"/>
                </a:solidFill>
                <a:latin typeface="Curlz MT" panose="04040404050702020202" pitchFamily="82" charset="0"/>
              </a:rPr>
              <a:t>Merry</a:t>
            </a:r>
            <a:r>
              <a:rPr lang="de-DE" sz="8800" dirty="0" smtClean="0">
                <a:solidFill>
                  <a:srgbClr val="FF0000"/>
                </a:solidFill>
                <a:latin typeface="Curlz MT" panose="04040404050702020202" pitchFamily="82" charset="0"/>
              </a:rPr>
              <a:t> Christmas</a:t>
            </a:r>
            <a:endParaRPr lang="de-DE" sz="8800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463"/>
            <a:ext cx="9144000" cy="4824537"/>
          </a:xfrm>
        </p:spPr>
      </p:pic>
    </p:spTree>
    <p:extLst>
      <p:ext uri="{BB962C8B-B14F-4D97-AF65-F5344CB8AC3E}">
        <p14:creationId xmlns:p14="http://schemas.microsoft.com/office/powerpoint/2010/main" val="38720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21328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urlz MT" panose="04040404050702020202" pitchFamily="82" charset="0"/>
              </a:rPr>
              <a:t>How do I celebrate Christmas ?</a:t>
            </a:r>
            <a:endParaRPr lang="de-DE" sz="6600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my family</a:t>
            </a:r>
          </a:p>
          <a:p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First we go to church</a:t>
            </a:r>
          </a:p>
          <a:p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then we eat and drink mulled wine together</a:t>
            </a:r>
            <a:endParaRPr lang="de-DE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3576"/>
            <a:ext cx="4572000" cy="23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Bildschirmpräsentation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Merry Christmas</vt:lpstr>
      <vt:lpstr>How do I celebrate Christmas ?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Christmas</dc:title>
  <dc:creator>Louis Connor Rebbe</dc:creator>
  <cp:lastModifiedBy>Louis Connor Rebbe</cp:lastModifiedBy>
  <cp:revision>3</cp:revision>
  <dcterms:created xsi:type="dcterms:W3CDTF">2021-12-16T08:17:10Z</dcterms:created>
  <dcterms:modified xsi:type="dcterms:W3CDTF">2021-12-16T08:34:57Z</dcterms:modified>
</cp:coreProperties>
</file>