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E4BAF-B513-43D4-B053-2A0F43B1450A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F5567-68DF-4290-839C-9EAAB4335D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144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bgerundetes Rechtec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F3D6-BB5E-4B9D-B5EB-8F6EA20A61E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044E1F9-741A-44F6-93B6-52354F863DFE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F3D6-BB5E-4B9D-B5EB-8F6EA20A61E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E1F9-741A-44F6-93B6-52354F863DF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F3D6-BB5E-4B9D-B5EB-8F6EA20A61E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E1F9-741A-44F6-93B6-52354F863DF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F3D6-BB5E-4B9D-B5EB-8F6EA20A61E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E1F9-741A-44F6-93B6-52354F863DFE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bgerundetes Rechtec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F3D6-BB5E-4B9D-B5EB-8F6EA20A61E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044E1F9-741A-44F6-93B6-52354F863DFE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F3D6-BB5E-4B9D-B5EB-8F6EA20A61E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E1F9-741A-44F6-93B6-52354F863DFE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F3D6-BB5E-4B9D-B5EB-8F6EA20A61E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E1F9-741A-44F6-93B6-52354F863DFE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F3D6-BB5E-4B9D-B5EB-8F6EA20A61E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E1F9-741A-44F6-93B6-52354F863DF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F3D6-BB5E-4B9D-B5EB-8F6EA20A61E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E1F9-741A-44F6-93B6-52354F863DF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bgerundetes Rechtec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F3D6-BB5E-4B9D-B5EB-8F6EA20A61E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E1F9-741A-44F6-93B6-52354F863DFE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F3D6-BB5E-4B9D-B5EB-8F6EA20A61E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044E1F9-741A-44F6-93B6-52354F863DFE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Rechtec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bgerundetes Rechtec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CDF3D6-BB5E-4B9D-B5EB-8F6EA20A61E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044E1F9-741A-44F6-93B6-52354F863DFE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6000" dirty="0" err="1" smtClean="0">
                <a:solidFill>
                  <a:srgbClr val="C00000"/>
                </a:solidFill>
                <a:latin typeface="Algerian" panose="04020705040A02060702" pitchFamily="82" charset="0"/>
              </a:rPr>
              <a:t>Merry</a:t>
            </a:r>
            <a:r>
              <a:rPr lang="de-DE" sz="6000" dirty="0" smtClean="0">
                <a:solidFill>
                  <a:srgbClr val="C00000"/>
                </a:solidFill>
                <a:latin typeface="Algerian" panose="04020705040A02060702" pitchFamily="82" charset="0"/>
              </a:rPr>
              <a:t> Christmas</a:t>
            </a:r>
            <a:endParaRPr lang="de-DE" sz="6000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529408"/>
            <a:ext cx="8190172" cy="5328592"/>
          </a:xfrm>
        </p:spPr>
      </p:pic>
    </p:spTree>
    <p:extLst>
      <p:ext uri="{BB962C8B-B14F-4D97-AF65-F5344CB8AC3E}">
        <p14:creationId xmlns:p14="http://schemas.microsoft.com/office/powerpoint/2010/main" val="858581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u="sng" dirty="0" err="1" smtClean="0">
                <a:solidFill>
                  <a:srgbClr val="C00000"/>
                </a:solidFill>
                <a:latin typeface="Algerian" panose="04020705040A02060702" pitchFamily="82" charset="0"/>
              </a:rPr>
              <a:t>Merry</a:t>
            </a:r>
            <a:r>
              <a:rPr lang="de-DE" sz="5400" u="sng" dirty="0" smtClean="0">
                <a:solidFill>
                  <a:srgbClr val="C00000"/>
                </a:solidFill>
                <a:latin typeface="Algerian" panose="04020705040A02060702" pitchFamily="82" charset="0"/>
              </a:rPr>
              <a:t> Christmas</a:t>
            </a:r>
            <a:endParaRPr lang="de-DE" sz="5400" u="sng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075240" cy="5005536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C00000"/>
              </a:buClr>
            </a:pP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I will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be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spending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Christmas Eve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with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my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dad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,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grandma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and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grandpa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.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We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will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be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eating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and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opening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presents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.</a:t>
            </a:r>
          </a:p>
          <a:p>
            <a:pPr>
              <a:buClr>
                <a:srgbClr val="C00000"/>
              </a:buClr>
            </a:pPr>
            <a:endParaRPr lang="de-DE" sz="2800" dirty="0">
              <a:solidFill>
                <a:srgbClr val="C00000"/>
              </a:solidFill>
              <a:latin typeface="Agency FB" panose="020B0503020202020204" pitchFamily="34" charset="0"/>
            </a:endParaRPr>
          </a:p>
          <a:p>
            <a:pPr>
              <a:buClr>
                <a:srgbClr val="C00000"/>
              </a:buClr>
            </a:pP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On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the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first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Christmas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day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my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mom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will pick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me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up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and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we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will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go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to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my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greatgrandma´s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and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grandma´s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house</a:t>
            </a:r>
            <a:r>
              <a:rPr lang="de-DE" sz="2800" dirty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where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my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aunts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and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uncels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will also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be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.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We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will listen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to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>
                <a:solidFill>
                  <a:srgbClr val="C00000"/>
                </a:solidFill>
                <a:latin typeface="Agency FB" panose="020B0503020202020204" pitchFamily="34" charset="0"/>
              </a:rPr>
              <a:t>C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hristmas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music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,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eat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and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open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presents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.</a:t>
            </a:r>
          </a:p>
          <a:p>
            <a:pPr>
              <a:buClr>
                <a:srgbClr val="C00000"/>
              </a:buClr>
            </a:pPr>
            <a:endParaRPr lang="de-DE" sz="2800" dirty="0">
              <a:solidFill>
                <a:srgbClr val="C00000"/>
              </a:solidFill>
              <a:latin typeface="Agency FB" panose="020B0503020202020204" pitchFamily="34" charset="0"/>
            </a:endParaRPr>
          </a:p>
          <a:p>
            <a:pPr>
              <a:buClr>
                <a:srgbClr val="C00000"/>
              </a:buClr>
            </a:pP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On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the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second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Christmas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day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me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,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my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mom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,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my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brother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and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maybe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my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mom´s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friend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will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have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smtClean="0">
                <a:solidFill>
                  <a:srgbClr val="C00000"/>
                </a:solidFill>
                <a:latin typeface="Agency FB" panose="020B0503020202020204" pitchFamily="34" charset="0"/>
              </a:rPr>
              <a:t>a relaxed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day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and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watch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>
                <a:solidFill>
                  <a:srgbClr val="C00000"/>
                </a:solidFill>
                <a:latin typeface="Agency FB" panose="020B0503020202020204" pitchFamily="34" charset="0"/>
              </a:rPr>
              <a:t>C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hristmas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movies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and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cuddle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with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my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dogs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.</a:t>
            </a:r>
            <a:endParaRPr lang="de-DE" sz="2800" dirty="0">
              <a:solidFill>
                <a:srgbClr val="C00000"/>
              </a:solidFill>
              <a:latin typeface="Agency FB" panose="020B0503020202020204" pitchFamily="34" charset="0"/>
            </a:endParaRPr>
          </a:p>
          <a:p>
            <a:pPr>
              <a:buClr>
                <a:srgbClr val="C00000"/>
              </a:buClr>
            </a:pPr>
            <a:endParaRPr lang="de-DE" sz="2800" dirty="0">
              <a:solidFill>
                <a:srgbClr val="C00000"/>
              </a:solidFill>
              <a:latin typeface="Agency FB" panose="020B0503020202020204" pitchFamily="34" charset="0"/>
            </a:endParaRPr>
          </a:p>
          <a:p>
            <a:pPr>
              <a:buClr>
                <a:srgbClr val="C00000"/>
              </a:buClr>
            </a:pP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I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wish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  <a:latin typeface="Agency FB" panose="020B0503020202020204" pitchFamily="34" charset="0"/>
              </a:rPr>
              <a:t>you</a:t>
            </a:r>
            <a:r>
              <a:rPr lang="de-DE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all a happy Christmas</a:t>
            </a:r>
            <a:endParaRPr lang="de-DE" sz="2800" dirty="0">
              <a:solidFill>
                <a:srgbClr val="C00000"/>
              </a:solidFill>
              <a:latin typeface="Agency FB" panose="020B0503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88640"/>
            <a:ext cx="1512168" cy="1308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56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ctylos">
  <a:themeElements>
    <a:clrScheme name="Dactylo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actylos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actylo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107</Words>
  <Application>Microsoft Office PowerPoint</Application>
  <PresentationFormat>Bildschirmpräsentation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Dactylos</vt:lpstr>
      <vt:lpstr>Merry Christmas</vt:lpstr>
      <vt:lpstr>Merry Christmas</vt:lpstr>
    </vt:vector>
  </TitlesOfParts>
  <Company>Stadt Dortmund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Michelle Vergin</dc:creator>
  <cp:lastModifiedBy>Michelle Vergin</cp:lastModifiedBy>
  <cp:revision>8</cp:revision>
  <dcterms:created xsi:type="dcterms:W3CDTF">2021-12-17T10:23:03Z</dcterms:created>
  <dcterms:modified xsi:type="dcterms:W3CDTF">2021-12-17T11:32:43Z</dcterms:modified>
</cp:coreProperties>
</file>