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79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3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20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5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02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7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89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57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77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05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99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2C28-FF20-4114-B420-997A0244925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AC52-1BD9-4870-825C-CFB7FA687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29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32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I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have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planned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that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I will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go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to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the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Netherlands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in Christmas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to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meet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our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acquaintanc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. I also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want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to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draw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a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lot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of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things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. I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wish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you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 </a:t>
            </a:r>
            <a:r>
              <a:rPr lang="de-DE" dirty="0" smtClean="0">
                <a:solidFill>
                  <a:schemeClr val="bg2"/>
                </a:solidFill>
                <a:latin typeface="Bodoni MT Condensed" panose="02070606080606020203" pitchFamily="18" charset="0"/>
              </a:rPr>
              <a:t>happy </a:t>
            </a:r>
            <a:r>
              <a:rPr lang="de-DE" dirty="0" err="1">
                <a:solidFill>
                  <a:schemeClr val="bg2"/>
                </a:solidFill>
                <a:latin typeface="Bodoni MT Condensed" panose="02070606080606020203" pitchFamily="18" charset="0"/>
              </a:rPr>
              <a:t>holidays</a:t>
            </a:r>
            <a:r>
              <a:rPr lang="de-DE" dirty="0">
                <a:solidFill>
                  <a:schemeClr val="bg2"/>
                </a:solidFill>
                <a:latin typeface="Bodoni MT Condensed" panose="02070606080606020203" pitchFamily="18" charset="0"/>
              </a:rPr>
              <a:t>.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573016"/>
            <a:ext cx="3692148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776251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2">
      <a:dk1>
        <a:srgbClr val="000000"/>
      </a:dk1>
      <a:lt1>
        <a:srgbClr val="990000"/>
      </a:lt1>
      <a:dk2>
        <a:srgbClr val="C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Saria Dabak</dc:creator>
  <cp:lastModifiedBy>Saria Dabak</cp:lastModifiedBy>
  <cp:revision>5</cp:revision>
  <dcterms:created xsi:type="dcterms:W3CDTF">2021-12-17T10:19:57Z</dcterms:created>
  <dcterms:modified xsi:type="dcterms:W3CDTF">2021-12-17T11:42:10Z</dcterms:modified>
</cp:coreProperties>
</file>