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7E2F-DC68-44EF-A6C6-9C31619FA24C}" type="datetimeFigureOut">
              <a:rPr lang="it-IT" smtClean="0"/>
              <a:t>21/12/2021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D066-58D1-4DC0-AB98-A528E09319D7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m7\Desktop\BARI%20-%20NATALE%20202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6156176" cy="184482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Baskerville Old Face" pitchFamily="18" charset="0"/>
              </a:rPr>
              <a:t>BUONE FESTE </a:t>
            </a:r>
            <a:br>
              <a:rPr lang="it-IT" dirty="0" smtClean="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it-IT" dirty="0" smtClean="0">
                <a:solidFill>
                  <a:srgbClr val="C00000"/>
                </a:solidFill>
                <a:latin typeface="Baskerville Old Face" pitchFamily="18" charset="0"/>
              </a:rPr>
              <a:t>ITET de Viti de Marco</a:t>
            </a:r>
            <a:br>
              <a:rPr lang="it-IT" dirty="0" smtClean="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it-IT" dirty="0" smtClean="0">
                <a:latin typeface="Baskerville Old Face" pitchFamily="18" charset="0"/>
              </a:rPr>
              <a:t>Triggiano</a:t>
            </a:r>
            <a:r>
              <a:rPr lang="it-IT" dirty="0" smtClean="0">
                <a:latin typeface="Baskerville Old Face" pitchFamily="18" charset="0"/>
              </a:rPr>
              <a:t>, Bari, Italy</a:t>
            </a:r>
            <a:endParaRPr lang="it-IT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4" name="Immagine 3" descr="959b767f-f4c8-4518-a19d-05e40cea7f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35443"/>
            <a:ext cx="6696743" cy="5022557"/>
          </a:xfrm>
          <a:prstGeom prst="rect">
            <a:avLst/>
          </a:prstGeom>
        </p:spPr>
      </p:pic>
      <p:pic>
        <p:nvPicPr>
          <p:cNvPr id="5" name="Immagine 4" descr="logoproget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925" y="0"/>
            <a:ext cx="2886075" cy="1581150"/>
          </a:xfrm>
          <a:prstGeom prst="rect">
            <a:avLst/>
          </a:prstGeom>
        </p:spPr>
      </p:pic>
      <p:pic>
        <p:nvPicPr>
          <p:cNvPr id="6" name="Immagine 5" descr="etwinnig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420888"/>
            <a:ext cx="1763688" cy="1930216"/>
          </a:xfrm>
          <a:prstGeom prst="rect">
            <a:avLst/>
          </a:prstGeom>
        </p:spPr>
      </p:pic>
      <p:pic>
        <p:nvPicPr>
          <p:cNvPr id="7" name="Immagine 6" descr="erasm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3" y="4437111"/>
            <a:ext cx="2123728" cy="141028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87191" y="1628800"/>
            <a:ext cx="215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European</a:t>
            </a:r>
            <a:r>
              <a:rPr lang="it-IT" dirty="0" smtClean="0"/>
              <a:t> </a:t>
            </a:r>
            <a:r>
              <a:rPr lang="it-IT" dirty="0" smtClean="0"/>
              <a:t>Parliament</a:t>
            </a:r>
            <a:endParaRPr lang="it-IT" dirty="0" smtClean="0"/>
          </a:p>
          <a:p>
            <a:r>
              <a:rPr lang="it-IT" dirty="0" smtClean="0"/>
              <a:t>Ambassador</a:t>
            </a:r>
            <a:r>
              <a:rPr lang="it-IT" dirty="0" smtClean="0"/>
              <a:t> </a:t>
            </a:r>
            <a:r>
              <a:rPr lang="it-IT" dirty="0" smtClean="0"/>
              <a:t>Schools</a:t>
            </a:r>
            <a:endParaRPr lang="it-IT" dirty="0"/>
          </a:p>
        </p:txBody>
      </p:sp>
      <p:pic>
        <p:nvPicPr>
          <p:cNvPr id="10" name="Immagine 9" descr="babbo nat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5769471"/>
            <a:ext cx="1778816" cy="1088529"/>
          </a:xfrm>
          <a:prstGeom prst="rect">
            <a:avLst/>
          </a:prstGeom>
        </p:spPr>
      </p:pic>
      <p:pic>
        <p:nvPicPr>
          <p:cNvPr id="11" name="Immagine 10" descr="buonnat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844824"/>
            <a:ext cx="2001424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Baskerville Old Face" pitchFamily="18" charset="0"/>
              </a:rPr>
              <a:t>CHRISTMAS IN BARI</a:t>
            </a:r>
            <a:endParaRPr lang="it-IT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4" name="Immagine 3" descr="NATALEBAR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 descr="NATALEBARI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645024"/>
            <a:ext cx="4834898" cy="290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NATALEBAR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40768"/>
            <a:ext cx="4248472" cy="214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NATALEBAR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3610866" cy="240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Baskerville Old Face" pitchFamily="18" charset="0"/>
              </a:rPr>
              <a:t>TOUR IN BARI 2020/2021</a:t>
            </a:r>
            <a:endParaRPr lang="it-IT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pic>
        <p:nvPicPr>
          <p:cNvPr id="4" name="BARI - NATALE 20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272808" cy="545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13</Words>
  <Application>Microsoft Office PowerPoint</Application>
  <PresentationFormat>Presentazione su schermo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BUONE FESTE  ITET de Viti de Marco Triggiano, Bari, Italy</vt:lpstr>
      <vt:lpstr>CHRISTMAS IN BARI</vt:lpstr>
      <vt:lpstr>TOUR IN BARI 2020/2021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BUONE FESTE  ITET de Viti de Marco Triggiano, Bari, Italy</dc:title>
  <dc:creator>Lim7</dc:creator>
  <cp:lastModifiedBy>Lim7</cp:lastModifiedBy>
  <cp:revision>6</cp:revision>
  <dcterms:created xsi:type="dcterms:W3CDTF">2021-12-21T11:03:19Z</dcterms:created>
  <dcterms:modified xsi:type="dcterms:W3CDTF">2021-12-21T11:47:22Z</dcterms:modified>
</cp:coreProperties>
</file>