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p:cViewPr varScale="1">
        <p:scale>
          <a:sx n="100" d="100"/>
          <a:sy n="100" d="100"/>
        </p:scale>
        <p:origin x="18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a:t>Formatvorlage des Untertitelmasters durch Klicken bearbeiten</a:t>
            </a:r>
            <a:endParaRPr kumimoji="0" lang="en-US"/>
          </a:p>
        </p:txBody>
      </p:sp>
      <p:sp>
        <p:nvSpPr>
          <p:cNvPr id="7" name="Datumsplatzhalter 6"/>
          <p:cNvSpPr>
            <a:spLocks noGrp="1"/>
          </p:cNvSpPr>
          <p:nvPr>
            <p:ph type="dt" sz="half" idx="10"/>
          </p:nvPr>
        </p:nvSpPr>
        <p:spPr/>
        <p:txBody>
          <a:bodyPr/>
          <a:lstStyle/>
          <a:p>
            <a:fld id="{BDB8A272-AA94-4279-B6AC-35EAFC6CA8E2}" type="datetimeFigureOut">
              <a:rPr lang="de-DE" smtClean="0"/>
              <a:t>18.11.21</a:t>
            </a:fld>
            <a:endParaRPr lang="de-DE"/>
          </a:p>
        </p:txBody>
      </p:sp>
      <p:sp>
        <p:nvSpPr>
          <p:cNvPr id="20" name="Fußzeilenplatzhalter 19"/>
          <p:cNvSpPr>
            <a:spLocks noGrp="1"/>
          </p:cNvSpPr>
          <p:nvPr>
            <p:ph type="ftr" sz="quarter" idx="11"/>
          </p:nvPr>
        </p:nvSpPr>
        <p:spPr/>
        <p:txBody>
          <a:bodyPr/>
          <a:lstStyle/>
          <a:p>
            <a:endParaRPr lang="de-DE"/>
          </a:p>
        </p:txBody>
      </p:sp>
      <p:sp>
        <p:nvSpPr>
          <p:cNvPr id="10" name="Foliennummernplatzhalter 9"/>
          <p:cNvSpPr>
            <a:spLocks noGrp="1"/>
          </p:cNvSpPr>
          <p:nvPr>
            <p:ph type="sldNum" sz="quarter" idx="12"/>
          </p:nvPr>
        </p:nvSpPr>
        <p:spPr/>
        <p:txBody>
          <a:bodyPr/>
          <a:lstStyle/>
          <a:p>
            <a:fld id="{DE67603F-7DE2-452B-AC61-923D4C7B4FF3}" type="slidenum">
              <a:rPr lang="de-DE" smtClean="0"/>
              <a:t>‹Nr.›</a:t>
            </a:fld>
            <a:endParaRPr lang="de-D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BDB8A272-AA94-4279-B6AC-35EAFC6CA8E2}" type="datetimeFigureOut">
              <a:rPr lang="de-DE" smtClean="0"/>
              <a:t>18.11.21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BDB8A272-AA94-4279-B6AC-35EAFC6CA8E2}" type="datetimeFigureOut">
              <a:rPr lang="de-DE" smtClean="0"/>
              <a:t>18.11.21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BDB8A272-AA94-4279-B6AC-35EAFC6CA8E2}" type="datetimeFigureOut">
              <a:rPr lang="de-DE" smtClean="0"/>
              <a:t>18.11.21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a:t>Textmasterformat bearbeiten</a:t>
            </a:r>
          </a:p>
        </p:txBody>
      </p:sp>
      <p:sp>
        <p:nvSpPr>
          <p:cNvPr id="4" name="Datumsplatzhalter 3"/>
          <p:cNvSpPr>
            <a:spLocks noGrp="1"/>
          </p:cNvSpPr>
          <p:nvPr>
            <p:ph type="dt" sz="half" idx="10"/>
          </p:nvPr>
        </p:nvSpPr>
        <p:spPr/>
        <p:txBody>
          <a:bodyPr/>
          <a:lstStyle/>
          <a:p>
            <a:fld id="{BDB8A272-AA94-4279-B6AC-35EAFC6CA8E2}" type="datetimeFigureOut">
              <a:rPr lang="de-DE" smtClean="0"/>
              <a:t>18.11.21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67603F-7DE2-452B-AC61-923D4C7B4FF3}" type="slidenum">
              <a:rPr lang="de-DE" smtClean="0"/>
              <a:t>‹Nr.›</a:t>
            </a:fld>
            <a:endParaRPr lang="de-DE"/>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p>
            <a:r>
              <a:rPr kumimoji="0" lang="de-DE"/>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BDB8A272-AA94-4279-B6AC-35EAFC6CA8E2}" type="datetimeFigureOut">
              <a:rPr lang="de-DE" smtClean="0"/>
              <a:t>18.11.21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p:txBody>
          <a:bodyPr/>
          <a:lstStyle/>
          <a:p>
            <a:fld id="{BDB8A272-AA94-4279-B6AC-35EAFC6CA8E2}" type="datetimeFigureOut">
              <a:rPr lang="de-DE" smtClean="0"/>
              <a:t>18.11.21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p>
            <a:r>
              <a:rPr kumimoji="0" lang="de-DE"/>
              <a:t>Titelmasterformat durch Klicken bearbeiten</a:t>
            </a:r>
            <a:endParaRPr kumimoji="0" lang="en-US"/>
          </a:p>
        </p:txBody>
      </p:sp>
      <p:sp>
        <p:nvSpPr>
          <p:cNvPr id="3" name="Datumsplatzhalter 2"/>
          <p:cNvSpPr>
            <a:spLocks noGrp="1"/>
          </p:cNvSpPr>
          <p:nvPr>
            <p:ph type="dt" sz="half" idx="10"/>
          </p:nvPr>
        </p:nvSpPr>
        <p:spPr/>
        <p:txBody>
          <a:bodyPr/>
          <a:lstStyle/>
          <a:p>
            <a:fld id="{BDB8A272-AA94-4279-B6AC-35EAFC6CA8E2}" type="datetimeFigureOut">
              <a:rPr lang="de-DE" smtClean="0"/>
              <a:t>18.11.21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umsplatzhalter 1"/>
          <p:cNvSpPr>
            <a:spLocks noGrp="1"/>
          </p:cNvSpPr>
          <p:nvPr>
            <p:ph type="dt" sz="half" idx="10"/>
          </p:nvPr>
        </p:nvSpPr>
        <p:spPr/>
        <p:txBody>
          <a:bodyPr/>
          <a:lstStyle/>
          <a:p>
            <a:fld id="{BDB8A272-AA94-4279-B6AC-35EAFC6CA8E2}" type="datetimeFigureOut">
              <a:rPr lang="de-DE" smtClean="0"/>
              <a:t>18.11.21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E67603F-7DE2-452B-AC61-923D4C7B4FF3}" type="slidenum">
              <a:rPr lang="de-DE" smtClean="0"/>
              <a:t>‹Nr.›</a:t>
            </a:fld>
            <a:endParaRPr lang="de-DE"/>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a:t>Textmasterformat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BDB8A272-AA94-4279-B6AC-35EAFC6CA8E2}" type="datetimeFigureOut">
              <a:rPr lang="de-DE" smtClean="0"/>
              <a:t>18.11.21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67603F-7DE2-452B-AC61-923D4C7B4FF3}"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a:t>Titelmasterformat durch Klicken bearbeiten</a:t>
            </a:r>
            <a:endParaRPr kumimoji="0" lang="en-US"/>
          </a:p>
        </p:txBody>
      </p:sp>
      <p:sp>
        <p:nvSpPr>
          <p:cNvPr id="5" name="Datumsplatzhalter 4"/>
          <p:cNvSpPr>
            <a:spLocks noGrp="1"/>
          </p:cNvSpPr>
          <p:nvPr>
            <p:ph type="dt" sz="half" idx="10"/>
          </p:nvPr>
        </p:nvSpPr>
        <p:spPr/>
        <p:txBody>
          <a:bodyPr/>
          <a:lstStyle/>
          <a:p>
            <a:fld id="{BDB8A272-AA94-4279-B6AC-35EAFC6CA8E2}" type="datetimeFigureOut">
              <a:rPr lang="de-DE" smtClean="0"/>
              <a:t>18.11.21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67603F-7DE2-452B-AC61-923D4C7B4FF3}" type="slidenum">
              <a:rPr lang="de-DE" smtClean="0"/>
              <a:t>‹Nr.›</a:t>
            </a:fld>
            <a:endParaRPr lang="de-DE"/>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p>
            <a:r>
              <a:rPr kumimoji="0" lang="de-DE"/>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DB8A272-AA94-4279-B6AC-35EAFC6CA8E2}" type="datetimeFigureOut">
              <a:rPr lang="de-DE" smtClean="0"/>
              <a:t>18.11.21</a:t>
            </a:fld>
            <a:endParaRPr lang="de-DE"/>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DE"/>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67603F-7DE2-452B-AC61-923D4C7B4FF3}" type="slidenum">
              <a:rPr lang="de-DE" smtClean="0"/>
              <a:t>‹Nr.›</a:t>
            </a:fld>
            <a:endParaRPr lang="de-DE"/>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196752"/>
            <a:ext cx="4358159" cy="3898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356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u="sng" dirty="0">
                <a:latin typeface="Book Antiqua" panose="02040602050305030304" pitchFamily="18" charset="0"/>
              </a:rPr>
              <a:t>What is the company‘s business model?</a:t>
            </a:r>
          </a:p>
        </p:txBody>
      </p:sp>
      <p:sp>
        <p:nvSpPr>
          <p:cNvPr id="3" name="Inhaltsplatzhalter 2"/>
          <p:cNvSpPr>
            <a:spLocks noGrp="1"/>
          </p:cNvSpPr>
          <p:nvPr>
            <p:ph sz="half" idx="1"/>
          </p:nvPr>
        </p:nvSpPr>
        <p:spPr/>
        <p:txBody>
          <a:bodyPr>
            <a:normAutofit fontScale="85000" lnSpcReduction="10000"/>
          </a:bodyPr>
          <a:lstStyle/>
          <a:p>
            <a:r>
              <a:rPr lang="en-US" dirty="0">
                <a:latin typeface="Book Antiqua" panose="02040602050305030304" pitchFamily="18" charset="0"/>
              </a:rPr>
              <a:t>Amadou Leather™ is an award winning vegan leather solution for the fashion, furniture, automotive and transportation industries looking to incorporate low-impact materials, circular economy principles, and closed-looped systems into their supply chain.</a:t>
            </a:r>
            <a:endParaRPr lang="de-DE" dirty="0">
              <a:latin typeface="Book Antiqua" panose="02040602050305030304" pitchFamily="18" charset="0"/>
            </a:endParaRPr>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92080" y="3933056"/>
            <a:ext cx="3657600" cy="2036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688207"/>
            <a:ext cx="3600400" cy="2100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58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74320"/>
            <a:ext cx="8100392" cy="1143000"/>
          </a:xfrm>
        </p:spPr>
        <p:txBody>
          <a:bodyPr>
            <a:normAutofit/>
          </a:bodyPr>
          <a:lstStyle/>
          <a:p>
            <a:r>
              <a:rPr lang="de-DE" sz="2200" u="sng" dirty="0">
                <a:latin typeface="Book Antiqua" panose="02040602050305030304" pitchFamily="18" charset="0"/>
              </a:rPr>
              <a:t>What products, services and support does the company offer?</a:t>
            </a:r>
          </a:p>
        </p:txBody>
      </p:sp>
      <p:sp>
        <p:nvSpPr>
          <p:cNvPr id="3" name="Inhaltsplatzhalter 2"/>
          <p:cNvSpPr>
            <a:spLocks noGrp="1"/>
          </p:cNvSpPr>
          <p:nvPr>
            <p:ph sz="half" idx="1"/>
          </p:nvPr>
        </p:nvSpPr>
        <p:spPr/>
        <p:txBody>
          <a:bodyPr>
            <a:normAutofit/>
          </a:bodyPr>
          <a:lstStyle/>
          <a:p>
            <a:r>
              <a:rPr lang="en-US" sz="1800" dirty="0">
                <a:latin typeface="AngsanaUPC" panose="02020603050405020304" pitchFamily="18" charset="-34"/>
                <a:cs typeface="AngsanaUPC" panose="02020603050405020304" pitchFamily="18" charset="-34"/>
              </a:rPr>
              <a:t>The business highlights clean growth, low-carbon and circular economy, and brings innovative solutions to the fashion industry. The durability has been tested to European and International standards. The company is compliant with strict internal quality tests to ensure the traceability of the whole supply chain and the compliance of the UE chemicals REACH regulation and of the ECHA list of candidate SVHC substances. The research and development conducted on Amadou Leather™, has increased tensile strength from a ‘light use’ to ‘medium use’ and the first pair of Amadou Leather™ indoor/outdoor slippers were made to confirm commercialization opportunities.</a:t>
            </a:r>
            <a:endParaRPr lang="de-DE" sz="1800" dirty="0">
              <a:latin typeface="AngsanaUPC" panose="02020603050405020304" pitchFamily="18" charset="-34"/>
              <a:cs typeface="AngsanaUPC" panose="02020603050405020304" pitchFamily="18" charset="-34"/>
            </a:endParaRP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667322" y="1444095"/>
            <a:ext cx="2633473"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2771848"/>
            <a:ext cx="2519865"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3940" y="4437113"/>
            <a:ext cx="2160239" cy="1975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704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Ganymed">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170</Words>
  <Application>Microsoft Macintosh PowerPoint</Application>
  <PresentationFormat>Bildschirmpräsentation (4:3)</PresentationFormat>
  <Paragraphs>4</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AngsanaUPC</vt:lpstr>
      <vt:lpstr>Book Antiqua</vt:lpstr>
      <vt:lpstr>Gill Sans MT</vt:lpstr>
      <vt:lpstr>Verdana</vt:lpstr>
      <vt:lpstr>Wingdings 2</vt:lpstr>
      <vt:lpstr>Nyad</vt:lpstr>
      <vt:lpstr>PowerPoint-Präsentation</vt:lpstr>
      <vt:lpstr>What is the company‘s business model?</vt:lpstr>
      <vt:lpstr>What products, services and support does the company offer?</vt:lpstr>
    </vt:vector>
  </TitlesOfParts>
  <Company>Stadt Dortmund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Amadou Leather</dc:title>
  <dc:creator>Ihsan Erdogan</dc:creator>
  <cp:lastModifiedBy>Stefan Koböke</cp:lastModifiedBy>
  <cp:revision>11</cp:revision>
  <dcterms:created xsi:type="dcterms:W3CDTF">2021-11-04T08:07:47Z</dcterms:created>
  <dcterms:modified xsi:type="dcterms:W3CDTF">2021-11-18T16:16:47Z</dcterms:modified>
</cp:coreProperties>
</file>