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60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9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1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50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14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2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0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48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95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76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7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13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70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8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15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11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1CAF8C-E046-4B49-A278-57E23B7B40E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FCEC1DC-B518-4710-AA03-49DBCF86B4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117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0B1A3-A56A-45BA-B051-F62E30170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92D050"/>
                </a:solidFill>
              </a:rPr>
              <a:t>Bakeys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 err="1">
                <a:solidFill>
                  <a:srgbClr val="92D050"/>
                </a:solidFill>
              </a:rPr>
              <a:t>Foods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89EF61-0964-4B18-982B-8CAD8599F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7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A20E4-9C8F-473B-97AF-FAC785F8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Autofit/>
          </a:bodyPr>
          <a:lstStyle/>
          <a:p>
            <a:pPr algn="l"/>
            <a:r>
              <a:rPr lang="cs-CZ" sz="3200" dirty="0" err="1">
                <a:solidFill>
                  <a:srgbClr val="92D050"/>
                </a:solidFill>
              </a:rPr>
              <a:t>What</a:t>
            </a:r>
            <a:r>
              <a:rPr lang="cs-CZ" sz="3200" dirty="0">
                <a:solidFill>
                  <a:srgbClr val="92D050"/>
                </a:solidFill>
              </a:rPr>
              <a:t> </a:t>
            </a:r>
            <a:r>
              <a:rPr lang="cs-CZ" sz="3200" dirty="0" err="1">
                <a:solidFill>
                  <a:srgbClr val="92D050"/>
                </a:solidFill>
              </a:rPr>
              <a:t>is</a:t>
            </a:r>
            <a:r>
              <a:rPr lang="cs-CZ" sz="3200" dirty="0">
                <a:solidFill>
                  <a:srgbClr val="92D050"/>
                </a:solidFill>
              </a:rPr>
              <a:t> </a:t>
            </a:r>
            <a:r>
              <a:rPr lang="cs-CZ" sz="3200" dirty="0" err="1">
                <a:solidFill>
                  <a:srgbClr val="92D050"/>
                </a:solidFill>
              </a:rPr>
              <a:t>Bakeys</a:t>
            </a:r>
            <a:r>
              <a:rPr lang="cs-CZ" sz="3200" dirty="0">
                <a:solidFill>
                  <a:srgbClr val="92D050"/>
                </a:solidFill>
              </a:rPr>
              <a:t> </a:t>
            </a:r>
            <a:r>
              <a:rPr lang="cs-CZ" sz="3200" dirty="0" err="1">
                <a:solidFill>
                  <a:srgbClr val="92D050"/>
                </a:solidFill>
              </a:rPr>
              <a:t>Foods</a:t>
            </a:r>
            <a:r>
              <a:rPr lang="cs-CZ" sz="3200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12D70-46B4-4825-BA31-CF991B6F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Autofit/>
          </a:bodyPr>
          <a:lstStyle/>
          <a:p>
            <a:r>
              <a:rPr lang="en-US" sz="2400" dirty="0"/>
              <a:t>Edible cutlery</a:t>
            </a:r>
          </a:p>
          <a:p>
            <a:endParaRPr lang="en-US" sz="2400" dirty="0"/>
          </a:p>
          <a:p>
            <a:r>
              <a:rPr lang="en-US" sz="2400" dirty="0"/>
              <a:t>Forks, spoons, salat bowls</a:t>
            </a:r>
          </a:p>
          <a:p>
            <a:endParaRPr lang="en-US" sz="2400" dirty="0"/>
          </a:p>
          <a:p>
            <a:r>
              <a:rPr lang="en-US" sz="2400" dirty="0" err="1"/>
              <a:t>Flavours</a:t>
            </a:r>
            <a:r>
              <a:rPr lang="cs-CZ" sz="2400" dirty="0"/>
              <a:t>:</a:t>
            </a:r>
            <a:r>
              <a:rPr lang="en-US" sz="2400" dirty="0"/>
              <a:t> sweet and sour</a:t>
            </a:r>
          </a:p>
          <a:p>
            <a:endParaRPr lang="en-US" sz="2400" dirty="0"/>
          </a:p>
          <a:p>
            <a:r>
              <a:rPr lang="en-US" sz="2400" dirty="0"/>
              <a:t>Made from</a:t>
            </a:r>
            <a:r>
              <a:rPr lang="cs-CZ" sz="2400" dirty="0"/>
              <a:t>:</a:t>
            </a:r>
            <a:r>
              <a:rPr lang="en-US" sz="2400" dirty="0"/>
              <a:t> flour, rice, wheat</a:t>
            </a:r>
            <a:endParaRPr lang="cs-CZ" sz="2400" dirty="0"/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Obrázek 3" descr="Obsah obrázku dřevěné, interiér, vaření&#10;&#10;Popis byl vytvořen automaticky">
            <a:extLst>
              <a:ext uri="{FF2B5EF4-FFF2-40B4-BE49-F238E27FC236}">
                <a16:creationId xmlns:a16="http://schemas.microsoft.com/office/drawing/2014/main" id="{58FC44A1-C9E5-4E3B-B23A-B6B915740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62" r="760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9F31D-F5FB-4E9D-9C39-39847F3D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Autofit/>
          </a:bodyPr>
          <a:lstStyle/>
          <a:p>
            <a:pPr algn="l"/>
            <a:r>
              <a:rPr lang="cs-CZ" sz="3200" dirty="0" err="1">
                <a:solidFill>
                  <a:srgbClr val="92D050"/>
                </a:solidFill>
              </a:rPr>
              <a:t>Company‘s</a:t>
            </a:r>
            <a:r>
              <a:rPr lang="cs-CZ" sz="3200" dirty="0">
                <a:solidFill>
                  <a:srgbClr val="92D050"/>
                </a:solidFill>
              </a:rPr>
              <a:t> business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17593-363E-4157-8624-5840B504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cs-CZ" sz="2800" dirty="0" err="1"/>
              <a:t>Zero</a:t>
            </a:r>
            <a:r>
              <a:rPr lang="cs-CZ" sz="2800" dirty="0"/>
              <a:t> </a:t>
            </a:r>
            <a:r>
              <a:rPr lang="cs-CZ" sz="2800" dirty="0" err="1"/>
              <a:t>waste</a:t>
            </a:r>
            <a:r>
              <a:rPr lang="cs-CZ" sz="2800" dirty="0"/>
              <a:t> </a:t>
            </a:r>
          </a:p>
          <a:p>
            <a:endParaRPr lang="cs-CZ" sz="2800" dirty="0"/>
          </a:p>
          <a:p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time</a:t>
            </a:r>
            <a:r>
              <a:rPr lang="cs-CZ" sz="2800" dirty="0"/>
              <a:t> use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99824D-3E9B-439B-9B67-BF0E29640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" r="5775" b="1"/>
          <a:stretch/>
        </p:blipFill>
        <p:spPr>
          <a:xfrm>
            <a:off x="5120640" y="1438360"/>
            <a:ext cx="5676236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1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589ED-4B34-4383-8DCC-B79FE64C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My opinion on company’s business model</a:t>
            </a:r>
            <a:endParaRPr lang="cs-CZ" sz="3200" dirty="0">
              <a:solidFill>
                <a:srgbClr val="92D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031FA3-8825-4CB6-B0B0-80D802436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can be the future for cutlery</a:t>
            </a:r>
          </a:p>
          <a:p>
            <a:endParaRPr lang="en-US" sz="2800" dirty="0"/>
          </a:p>
          <a:p>
            <a:r>
              <a:rPr lang="en-US" sz="2800" dirty="0"/>
              <a:t>It can be used in fast food restaurants </a:t>
            </a:r>
          </a:p>
          <a:p>
            <a:endParaRPr lang="en-US" sz="2800" dirty="0"/>
          </a:p>
          <a:p>
            <a:r>
              <a:rPr lang="en-US" sz="2800" dirty="0"/>
              <a:t>Cheap price [ 100 spoons for 4,19 $]</a:t>
            </a:r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508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92D050"/>
                </a:solidFill>
              </a:rPr>
              <a:t>Improvement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make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:  - </a:t>
            </a:r>
            <a:r>
              <a:rPr lang="cs-CZ" dirty="0" err="1"/>
              <a:t>plates</a:t>
            </a:r>
            <a:r>
              <a:rPr lang="cs-CZ" dirty="0"/>
              <a:t> </a:t>
            </a:r>
          </a:p>
          <a:p>
            <a:r>
              <a:rPr lang="cs-CZ" dirty="0"/>
              <a:t>                                                         -</a:t>
            </a:r>
            <a:r>
              <a:rPr lang="cs-CZ" dirty="0" err="1"/>
              <a:t>glasses</a:t>
            </a:r>
            <a:endParaRPr lang="cs-CZ" dirty="0"/>
          </a:p>
          <a:p>
            <a:r>
              <a:rPr lang="cs-CZ" dirty="0"/>
              <a:t>                                                         - </a:t>
            </a:r>
            <a:r>
              <a:rPr lang="cs-CZ" dirty="0" err="1"/>
              <a:t>takeaway</a:t>
            </a:r>
            <a:r>
              <a:rPr lang="cs-CZ" dirty="0"/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82837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92D050"/>
                </a:solidFill>
              </a:rPr>
              <a:t>Recommendations</a:t>
            </a:r>
            <a:r>
              <a:rPr lang="cs-CZ" dirty="0">
                <a:solidFill>
                  <a:srgbClr val="92D050"/>
                </a:solidFill>
              </a:rPr>
              <a:t> to </a:t>
            </a:r>
            <a:r>
              <a:rPr lang="cs-CZ" dirty="0" err="1">
                <a:solidFill>
                  <a:srgbClr val="92D050"/>
                </a:solidFill>
              </a:rPr>
              <a:t>be</a:t>
            </a:r>
            <a:r>
              <a:rPr lang="cs-CZ" dirty="0">
                <a:solidFill>
                  <a:srgbClr val="92D050"/>
                </a:solidFill>
              </a:rPr>
              <a:t> more </a:t>
            </a:r>
            <a:r>
              <a:rPr lang="cs-CZ" dirty="0" err="1">
                <a:solidFill>
                  <a:srgbClr val="92D050"/>
                </a:solidFill>
              </a:rPr>
              <a:t>famous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They </a:t>
            </a:r>
            <a:r>
              <a:rPr lang="cs-CZ" dirty="0" err="1"/>
              <a:t>can</a:t>
            </a:r>
            <a:r>
              <a:rPr lang="cs-CZ" dirty="0"/>
              <a:t> make a </a:t>
            </a:r>
            <a:r>
              <a:rPr lang="cs-CZ" dirty="0" err="1"/>
              <a:t>colaboration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influencers</a:t>
            </a:r>
            <a:endParaRPr lang="cs-CZ" dirty="0"/>
          </a:p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post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stuff</a:t>
            </a:r>
            <a:r>
              <a:rPr lang="cs-CZ" dirty="0"/>
              <a:t> on </a:t>
            </a:r>
            <a:r>
              <a:rPr lang="cs-CZ" dirty="0" err="1"/>
              <a:t>social</a:t>
            </a:r>
            <a:r>
              <a:rPr lang="cs-CZ" dirty="0"/>
              <a:t> media </a:t>
            </a:r>
          </a:p>
          <a:p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sponsors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1026" name="Picture 2" descr="C:\Users\3A_D.Posuka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71" y="2547052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8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20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60</TotalTime>
  <Words>110</Words>
  <Application>Microsoft Office PowerPoint</Application>
  <PresentationFormat>Širokoúhlá obrazovka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Břidlice</vt:lpstr>
      <vt:lpstr>Bakeys Foods</vt:lpstr>
      <vt:lpstr>What is Bakeys Foods ?</vt:lpstr>
      <vt:lpstr>Company‘s business model</vt:lpstr>
      <vt:lpstr>My opinion on company’s business model</vt:lpstr>
      <vt:lpstr>Improvement</vt:lpstr>
      <vt:lpstr>Recommendations to be more famous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Bakeys Foods</dc:title>
  <dc:creator>Oliver Žižka</dc:creator>
  <cp:lastModifiedBy>Oliver Žižka</cp:lastModifiedBy>
  <cp:revision>3</cp:revision>
  <dcterms:created xsi:type="dcterms:W3CDTF">2021-11-22T15:37:03Z</dcterms:created>
  <dcterms:modified xsi:type="dcterms:W3CDTF">2021-11-24T19:24:02Z</dcterms:modified>
</cp:coreProperties>
</file>