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52629C-E48C-45A8-AE58-2861DCB06272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86E6628-2A50-4AD4-AF3B-17DFB50C6047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de-DE" dirty="0" smtClean="0"/>
              <a:t>Happy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 smtClean="0"/>
              <a:t> 2022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29519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9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75656" y="1196752"/>
            <a:ext cx="6400800" cy="720080"/>
          </a:xfrm>
        </p:spPr>
        <p:txBody>
          <a:bodyPr/>
          <a:lstStyle/>
          <a:p>
            <a:r>
              <a:rPr lang="de-DE" dirty="0" err="1" smtClean="0"/>
              <a:t>My</a:t>
            </a:r>
            <a:r>
              <a:rPr lang="de-DE" dirty="0" smtClean="0"/>
              <a:t> Silvester 2022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971600" y="3429000"/>
            <a:ext cx="2952328" cy="23762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I'm going to be spending New Year's Eve with my friends, we're going to go out and have fireworks and we're celebrating the New Year</a:t>
            </a:r>
            <a:endParaRPr lang="de-DE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81974"/>
            <a:ext cx="321608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33</Words>
  <Application>Microsoft Office PowerPoint</Application>
  <PresentationFormat>Bildschirmpräsentation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Couture</vt:lpstr>
      <vt:lpstr>Happy new year 2022</vt:lpstr>
      <vt:lpstr>My Silvester 2022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 2022</dc:title>
  <dc:creator>Nils Kulsch</dc:creator>
  <cp:lastModifiedBy>Nils Kulsch</cp:lastModifiedBy>
  <cp:revision>2</cp:revision>
  <dcterms:created xsi:type="dcterms:W3CDTF">2021-12-16T09:15:13Z</dcterms:created>
  <dcterms:modified xsi:type="dcterms:W3CDTF">2021-12-17T10:53:25Z</dcterms:modified>
</cp:coreProperties>
</file>