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4" r:id="rId13"/>
    <p:sldId id="270" r:id="rId14"/>
    <p:sldId id="272" r:id="rId15"/>
    <p:sldId id="277" r:id="rId16"/>
    <p:sldId id="271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Destaqu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1"/>
  </p:normalViewPr>
  <p:slideViewPr>
    <p:cSldViewPr snapToGrid="0">
      <p:cViewPr varScale="1">
        <p:scale>
          <a:sx n="90" d="100"/>
          <a:sy n="90" d="100"/>
        </p:scale>
        <p:origin x="23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97A40-67D5-4886-B978-13CD11815095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31FAC4E0-198B-45CD-82A2-40DF5BEF883F}">
      <dgm:prSet phldrT="[Texto]"/>
      <dgm:spPr/>
      <dgm:t>
        <a:bodyPr/>
        <a:lstStyle/>
        <a:p>
          <a:r>
            <a:rPr lang="en-US" dirty="0"/>
            <a:t>Think on creative solutions (products or services)</a:t>
          </a:r>
          <a:endParaRPr lang="en-US" b="1" dirty="0"/>
        </a:p>
      </dgm:t>
    </dgm:pt>
    <dgm:pt modelId="{39B8830A-42AF-4522-BDDD-D53CC120D12C}" type="parTrans" cxnId="{F0A71065-8FE6-4F57-94AA-3B3074A533FA}">
      <dgm:prSet/>
      <dgm:spPr/>
      <dgm:t>
        <a:bodyPr/>
        <a:lstStyle/>
        <a:p>
          <a:endParaRPr lang="en-US"/>
        </a:p>
      </dgm:t>
    </dgm:pt>
    <dgm:pt modelId="{E24D870C-3DA8-4D83-B4D0-5E61026A1D86}" type="sibTrans" cxnId="{F0A71065-8FE6-4F57-94AA-3B3074A533FA}">
      <dgm:prSet/>
      <dgm:spPr/>
      <dgm:t>
        <a:bodyPr/>
        <a:lstStyle/>
        <a:p>
          <a:endParaRPr lang="en-US"/>
        </a:p>
      </dgm:t>
    </dgm:pt>
    <dgm:pt modelId="{EEDFDB9C-AF46-4766-8A41-BE12B1FC6A6C}">
      <dgm:prSet phldrT="[Texto]"/>
      <dgm:spPr/>
      <dgm:t>
        <a:bodyPr/>
        <a:lstStyle/>
        <a:p>
          <a:r>
            <a:rPr lang="en-US" dirty="0"/>
            <a:t>Apply market study; develop</a:t>
          </a:r>
          <a:r>
            <a:rPr lang="en-US" dirty="0">
              <a:latin typeface="Impact" panose="020B0806030902050204"/>
            </a:rPr>
            <a:t> advertising</a:t>
          </a:r>
          <a:r>
            <a:rPr lang="en-US" dirty="0"/>
            <a:t>; do SWOT Analysis; think of the production process; look up for materials and instruments; calculate final price; use ICT.</a:t>
          </a:r>
          <a:endParaRPr lang="en-US" b="1" dirty="0"/>
        </a:p>
      </dgm:t>
    </dgm:pt>
    <dgm:pt modelId="{360C3A26-14A5-45FF-976E-22C74AA79F3D}" type="parTrans" cxnId="{3C7BDEAF-1611-4062-9EC1-D0BB6A5D4F94}">
      <dgm:prSet/>
      <dgm:spPr/>
      <dgm:t>
        <a:bodyPr/>
        <a:lstStyle/>
        <a:p>
          <a:endParaRPr lang="en-US"/>
        </a:p>
      </dgm:t>
    </dgm:pt>
    <dgm:pt modelId="{18458831-5818-420F-8777-55501E4B8FAD}" type="sibTrans" cxnId="{3C7BDEAF-1611-4062-9EC1-D0BB6A5D4F94}">
      <dgm:prSet/>
      <dgm:spPr/>
      <dgm:t>
        <a:bodyPr/>
        <a:lstStyle/>
        <a:p>
          <a:endParaRPr lang="en-US"/>
        </a:p>
      </dgm:t>
    </dgm:pt>
    <dgm:pt modelId="{7ACC0B9D-1503-4C85-86C6-BAAA59E911AA}">
      <dgm:prSet phldrT="[Texto]"/>
      <dgm:spPr/>
      <dgm:t>
        <a:bodyPr/>
        <a:lstStyle/>
        <a:p>
          <a:r>
            <a:rPr lang="pt-PT" dirty="0" err="1"/>
            <a:t>Boost</a:t>
          </a:r>
          <a:r>
            <a:rPr lang="pt-PT" dirty="0"/>
            <a:t> </a:t>
          </a:r>
          <a:r>
            <a:rPr lang="pt-PT" dirty="0" err="1"/>
            <a:t>competitiveness</a:t>
          </a:r>
          <a:r>
            <a:rPr lang="pt-PT" dirty="0"/>
            <a:t>: </a:t>
          </a:r>
          <a:r>
            <a:rPr lang="pt-PT" dirty="0" err="1"/>
            <a:t>students</a:t>
          </a:r>
          <a:r>
            <a:rPr lang="pt-PT" dirty="0"/>
            <a:t> vote for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best</a:t>
          </a:r>
          <a:r>
            <a:rPr lang="pt-PT" dirty="0"/>
            <a:t> </a:t>
          </a:r>
          <a:r>
            <a:rPr lang="pt-PT" dirty="0" err="1"/>
            <a:t>company</a:t>
          </a:r>
          <a:r>
            <a:rPr lang="pt-PT" dirty="0"/>
            <a:t>;</a:t>
          </a:r>
        </a:p>
        <a:p>
          <a:r>
            <a:rPr lang="pt-PT" dirty="0" err="1"/>
            <a:t>Partipate</a:t>
          </a:r>
          <a:r>
            <a:rPr lang="pt-PT" dirty="0"/>
            <a:t> </a:t>
          </a:r>
          <a:r>
            <a:rPr lang="pt-PT" dirty="0" err="1"/>
            <a:t>at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b="1" dirty="0" err="1">
              <a:latin typeface="Aharoni" panose="02010803020104030203" pitchFamily="2" charset="-79"/>
              <a:cs typeface="Aharoni" panose="02010803020104030203" pitchFamily="2" charset="-79"/>
            </a:rPr>
            <a:t>eTwinning</a:t>
          </a:r>
          <a:r>
            <a:rPr lang="pt-PT" b="1" dirty="0">
              <a:latin typeface="Aharoni" panose="02010803020104030203" pitchFamily="2" charset="-79"/>
              <a:cs typeface="Aharoni" panose="02010803020104030203" pitchFamily="2" charset="-79"/>
            </a:rPr>
            <a:t> Fóruns</a:t>
          </a:r>
          <a:r>
            <a:rPr lang="pt-PT" dirty="0"/>
            <a:t>; </a:t>
          </a:r>
        </a:p>
        <a:p>
          <a:r>
            <a:rPr lang="en-US" dirty="0"/>
            <a:t>Participate at the online meetings;</a:t>
          </a:r>
        </a:p>
        <a:p>
          <a:r>
            <a:rPr lang="en-US" b="1" dirty="0">
              <a:latin typeface="Aharoni" panose="02010803020104030203" pitchFamily="2" charset="-79"/>
              <a:cs typeface="Aharoni" panose="02010803020104030203" pitchFamily="2" charset="-79"/>
            </a:rPr>
            <a:t>Critically evaluate colleagues work </a:t>
          </a:r>
          <a:r>
            <a:rPr lang="en-US" dirty="0"/>
            <a:t>(from the same class and from other countries) and be open to receive feedback</a:t>
          </a:r>
          <a:endParaRPr lang="en-US" b="1" dirty="0"/>
        </a:p>
      </dgm:t>
    </dgm:pt>
    <dgm:pt modelId="{93AEAB31-A832-47D9-AE63-90ED08FE4B36}" type="parTrans" cxnId="{FAA1C7CC-1965-4BFE-A22D-83D464A142CB}">
      <dgm:prSet/>
      <dgm:spPr/>
      <dgm:t>
        <a:bodyPr/>
        <a:lstStyle/>
        <a:p>
          <a:endParaRPr lang="en-US"/>
        </a:p>
      </dgm:t>
    </dgm:pt>
    <dgm:pt modelId="{9C2BC967-C601-4AF5-9DCE-8591DEC85D28}" type="sibTrans" cxnId="{FAA1C7CC-1965-4BFE-A22D-83D464A142CB}">
      <dgm:prSet/>
      <dgm:spPr/>
      <dgm:t>
        <a:bodyPr/>
        <a:lstStyle/>
        <a:p>
          <a:endParaRPr lang="en-US"/>
        </a:p>
      </dgm:t>
    </dgm:pt>
    <dgm:pt modelId="{5C646036-F721-470A-9EB7-79DFFEB7B13F}">
      <dgm:prSet phldrT="[Texto]"/>
      <dgm:spPr/>
      <dgm:t>
        <a:bodyPr/>
        <a:lstStyle/>
        <a:p>
          <a:r>
            <a:rPr lang="en-US" dirty="0"/>
            <a:t>Use </a:t>
          </a:r>
          <a:r>
            <a:rPr lang="en-US" b="1" dirty="0">
              <a:latin typeface="Aharoni" panose="02010803020104030203" pitchFamily="2" charset="-79"/>
              <a:cs typeface="Aharoni" panose="02010803020104030203" pitchFamily="2" charset="-79"/>
            </a:rPr>
            <a:t>eTwinning </a:t>
          </a:r>
          <a:r>
            <a:rPr lang="en-US" dirty="0" err="1">
              <a:latin typeface="Impact" panose="020B0806030902050204"/>
            </a:rPr>
            <a:t>Plataform</a:t>
          </a:r>
          <a:r>
            <a:rPr lang="en-US" dirty="0">
              <a:latin typeface="Impact" panose="020B0806030902050204"/>
            </a:rPr>
            <a:t> </a:t>
          </a:r>
          <a:r>
            <a:rPr lang="en-US" dirty="0"/>
            <a:t>to “sell” their</a:t>
          </a:r>
          <a:r>
            <a:rPr lang="en-US" dirty="0">
              <a:latin typeface="Impact" panose="020B0806030902050204"/>
            </a:rPr>
            <a:t> </a:t>
          </a:r>
          <a:r>
            <a:rPr lang="en-US" dirty="0"/>
            <a:t> products to</a:t>
          </a:r>
          <a:r>
            <a:rPr lang="en-US" dirty="0">
              <a:latin typeface="Impact" panose="020B0806030902050204"/>
            </a:rPr>
            <a:t> </a:t>
          </a:r>
          <a:r>
            <a:rPr lang="en-US" dirty="0"/>
            <a:t>other countries </a:t>
          </a:r>
          <a:r>
            <a:rPr lang="en-US" dirty="0">
              <a:latin typeface="Impact" panose="020B0806030902050204"/>
            </a:rPr>
            <a:t>teams and</a:t>
          </a:r>
          <a:r>
            <a:rPr lang="en-US" dirty="0"/>
            <a:t> vice-versa; issue order notes, invoices, and receipts and create a collaborative Advertising Campaign with students from other schools.</a:t>
          </a:r>
          <a:endParaRPr lang="en-US" b="1" dirty="0"/>
        </a:p>
      </dgm:t>
    </dgm:pt>
    <dgm:pt modelId="{C20F4D6B-2CBC-4D7C-9519-17DE0AE12F3C}" type="parTrans" cxnId="{8AF892DC-CEA1-401E-8866-B9FBB9B823C1}">
      <dgm:prSet/>
      <dgm:spPr/>
      <dgm:t>
        <a:bodyPr/>
        <a:lstStyle/>
        <a:p>
          <a:endParaRPr lang="en-US"/>
        </a:p>
      </dgm:t>
    </dgm:pt>
    <dgm:pt modelId="{87500FA9-3093-4981-BB6D-7D5FACD57D79}" type="sibTrans" cxnId="{8AF892DC-CEA1-401E-8866-B9FBB9B823C1}">
      <dgm:prSet/>
      <dgm:spPr/>
      <dgm:t>
        <a:bodyPr/>
        <a:lstStyle/>
        <a:p>
          <a:endParaRPr lang="en-US"/>
        </a:p>
      </dgm:t>
    </dgm:pt>
    <dgm:pt modelId="{49000D87-EB26-4C00-A3B2-D34CD1FC67C4}" type="pres">
      <dgm:prSet presAssocID="{9B697A40-67D5-4886-B978-13CD11815095}" presName="arrowDiagram" presStyleCnt="0">
        <dgm:presLayoutVars>
          <dgm:chMax val="5"/>
          <dgm:dir/>
          <dgm:resizeHandles val="exact"/>
        </dgm:presLayoutVars>
      </dgm:prSet>
      <dgm:spPr/>
    </dgm:pt>
    <dgm:pt modelId="{D282B51B-4ACE-4336-8314-11D402E0944D}" type="pres">
      <dgm:prSet presAssocID="{9B697A40-67D5-4886-B978-13CD11815095}" presName="arrow" presStyleLbl="bgShp" presStyleIdx="0" presStyleCnt="1"/>
      <dgm:spPr/>
    </dgm:pt>
    <dgm:pt modelId="{F9FF1CCB-7C61-47FF-9C7A-DC000388380B}" type="pres">
      <dgm:prSet presAssocID="{9B697A40-67D5-4886-B978-13CD11815095}" presName="arrowDiagram4" presStyleCnt="0"/>
      <dgm:spPr/>
    </dgm:pt>
    <dgm:pt modelId="{582AA634-3BCC-4366-99AC-F2C3D60C1C63}" type="pres">
      <dgm:prSet presAssocID="{31FAC4E0-198B-45CD-82A2-40DF5BEF883F}" presName="bullet4a" presStyleLbl="node1" presStyleIdx="0" presStyleCnt="4"/>
      <dgm:spPr/>
    </dgm:pt>
    <dgm:pt modelId="{3E6B3659-7BEA-4BDE-9CBE-6627AB7E76FA}" type="pres">
      <dgm:prSet presAssocID="{31FAC4E0-198B-45CD-82A2-40DF5BEF883F}" presName="textBox4a" presStyleLbl="revTx" presStyleIdx="0" presStyleCnt="4">
        <dgm:presLayoutVars>
          <dgm:bulletEnabled val="1"/>
        </dgm:presLayoutVars>
      </dgm:prSet>
      <dgm:spPr/>
    </dgm:pt>
    <dgm:pt modelId="{D5474345-33F2-40E9-A449-F1A3A97F60BF}" type="pres">
      <dgm:prSet presAssocID="{EEDFDB9C-AF46-4766-8A41-BE12B1FC6A6C}" presName="bullet4b" presStyleLbl="node1" presStyleIdx="1" presStyleCnt="4"/>
      <dgm:spPr/>
    </dgm:pt>
    <dgm:pt modelId="{CA46F19D-404B-46A6-881A-65572330758A}" type="pres">
      <dgm:prSet presAssocID="{EEDFDB9C-AF46-4766-8A41-BE12B1FC6A6C}" presName="textBox4b" presStyleLbl="revTx" presStyleIdx="1" presStyleCnt="4">
        <dgm:presLayoutVars>
          <dgm:bulletEnabled val="1"/>
        </dgm:presLayoutVars>
      </dgm:prSet>
      <dgm:spPr/>
    </dgm:pt>
    <dgm:pt modelId="{5CA8B8F6-9F2D-4AD4-BAA2-E18D98517E32}" type="pres">
      <dgm:prSet presAssocID="{5C646036-F721-470A-9EB7-79DFFEB7B13F}" presName="bullet4c" presStyleLbl="node1" presStyleIdx="2" presStyleCnt="4"/>
      <dgm:spPr/>
    </dgm:pt>
    <dgm:pt modelId="{0844DC44-3E01-470C-9478-B5F59F41D632}" type="pres">
      <dgm:prSet presAssocID="{5C646036-F721-470A-9EB7-79DFFEB7B13F}" presName="textBox4c" presStyleLbl="revTx" presStyleIdx="2" presStyleCnt="4">
        <dgm:presLayoutVars>
          <dgm:bulletEnabled val="1"/>
        </dgm:presLayoutVars>
      </dgm:prSet>
      <dgm:spPr/>
    </dgm:pt>
    <dgm:pt modelId="{FAEB5DED-1A81-4DC3-AC79-EA038E2F622A}" type="pres">
      <dgm:prSet presAssocID="{7ACC0B9D-1503-4C85-86C6-BAAA59E911AA}" presName="bullet4d" presStyleLbl="node1" presStyleIdx="3" presStyleCnt="4"/>
      <dgm:spPr/>
    </dgm:pt>
    <dgm:pt modelId="{E508AE10-D3A6-4637-843E-794F52DD29FA}" type="pres">
      <dgm:prSet presAssocID="{7ACC0B9D-1503-4C85-86C6-BAAA59E911AA}" presName="textBox4d" presStyleLbl="revTx" presStyleIdx="3" presStyleCnt="4" custScaleX="118945">
        <dgm:presLayoutVars>
          <dgm:bulletEnabled val="1"/>
        </dgm:presLayoutVars>
      </dgm:prSet>
      <dgm:spPr/>
    </dgm:pt>
  </dgm:ptLst>
  <dgm:cxnLst>
    <dgm:cxn modelId="{43B66D0A-8CEF-4CC4-A44C-28C886F43BB6}" type="presOf" srcId="{31FAC4E0-198B-45CD-82A2-40DF5BEF883F}" destId="{3E6B3659-7BEA-4BDE-9CBE-6627AB7E76FA}" srcOrd="0" destOrd="0" presId="urn:microsoft.com/office/officeart/2005/8/layout/arrow2"/>
    <dgm:cxn modelId="{7DF1C74D-4EF6-4566-9514-6FC3D6566987}" type="presOf" srcId="{EEDFDB9C-AF46-4766-8A41-BE12B1FC6A6C}" destId="{CA46F19D-404B-46A6-881A-65572330758A}" srcOrd="0" destOrd="0" presId="urn:microsoft.com/office/officeart/2005/8/layout/arrow2"/>
    <dgm:cxn modelId="{F415BF52-D64D-45D1-843A-B196ABD80BE7}" type="presOf" srcId="{7ACC0B9D-1503-4C85-86C6-BAAA59E911AA}" destId="{E508AE10-D3A6-4637-843E-794F52DD29FA}" srcOrd="0" destOrd="0" presId="urn:microsoft.com/office/officeart/2005/8/layout/arrow2"/>
    <dgm:cxn modelId="{0ECDCB55-6923-4B7D-ABFE-2A92DD00DABA}" type="presOf" srcId="{9B697A40-67D5-4886-B978-13CD11815095}" destId="{49000D87-EB26-4C00-A3B2-D34CD1FC67C4}" srcOrd="0" destOrd="0" presId="urn:microsoft.com/office/officeart/2005/8/layout/arrow2"/>
    <dgm:cxn modelId="{F0A71065-8FE6-4F57-94AA-3B3074A533FA}" srcId="{9B697A40-67D5-4886-B978-13CD11815095}" destId="{31FAC4E0-198B-45CD-82A2-40DF5BEF883F}" srcOrd="0" destOrd="0" parTransId="{39B8830A-42AF-4522-BDDD-D53CC120D12C}" sibTransId="{E24D870C-3DA8-4D83-B4D0-5E61026A1D86}"/>
    <dgm:cxn modelId="{3C7BDEAF-1611-4062-9EC1-D0BB6A5D4F94}" srcId="{9B697A40-67D5-4886-B978-13CD11815095}" destId="{EEDFDB9C-AF46-4766-8A41-BE12B1FC6A6C}" srcOrd="1" destOrd="0" parTransId="{360C3A26-14A5-45FF-976E-22C74AA79F3D}" sibTransId="{18458831-5818-420F-8777-55501E4B8FAD}"/>
    <dgm:cxn modelId="{9F84AECC-D4B5-4BE3-9B0E-229982B1CAA2}" type="presOf" srcId="{5C646036-F721-470A-9EB7-79DFFEB7B13F}" destId="{0844DC44-3E01-470C-9478-B5F59F41D632}" srcOrd="0" destOrd="0" presId="urn:microsoft.com/office/officeart/2005/8/layout/arrow2"/>
    <dgm:cxn modelId="{FAA1C7CC-1965-4BFE-A22D-83D464A142CB}" srcId="{9B697A40-67D5-4886-B978-13CD11815095}" destId="{7ACC0B9D-1503-4C85-86C6-BAAA59E911AA}" srcOrd="3" destOrd="0" parTransId="{93AEAB31-A832-47D9-AE63-90ED08FE4B36}" sibTransId="{9C2BC967-C601-4AF5-9DCE-8591DEC85D28}"/>
    <dgm:cxn modelId="{8AF892DC-CEA1-401E-8866-B9FBB9B823C1}" srcId="{9B697A40-67D5-4886-B978-13CD11815095}" destId="{5C646036-F721-470A-9EB7-79DFFEB7B13F}" srcOrd="2" destOrd="0" parTransId="{C20F4D6B-2CBC-4D7C-9519-17DE0AE12F3C}" sibTransId="{87500FA9-3093-4981-BB6D-7D5FACD57D79}"/>
    <dgm:cxn modelId="{9B9ED03E-AD86-4738-A075-8D43939CCE10}" type="presParOf" srcId="{49000D87-EB26-4C00-A3B2-D34CD1FC67C4}" destId="{D282B51B-4ACE-4336-8314-11D402E0944D}" srcOrd="0" destOrd="0" presId="urn:microsoft.com/office/officeart/2005/8/layout/arrow2"/>
    <dgm:cxn modelId="{2C681DF2-FCCF-4944-8D6F-901E6193DA3D}" type="presParOf" srcId="{49000D87-EB26-4C00-A3B2-D34CD1FC67C4}" destId="{F9FF1CCB-7C61-47FF-9C7A-DC000388380B}" srcOrd="1" destOrd="0" presId="urn:microsoft.com/office/officeart/2005/8/layout/arrow2"/>
    <dgm:cxn modelId="{B46911FB-C8B9-4F59-9464-118A6AFD9E31}" type="presParOf" srcId="{F9FF1CCB-7C61-47FF-9C7A-DC000388380B}" destId="{582AA634-3BCC-4366-99AC-F2C3D60C1C63}" srcOrd="0" destOrd="0" presId="urn:microsoft.com/office/officeart/2005/8/layout/arrow2"/>
    <dgm:cxn modelId="{27F88CE1-8977-4B8C-9D49-4C2B3A81A17C}" type="presParOf" srcId="{F9FF1CCB-7C61-47FF-9C7A-DC000388380B}" destId="{3E6B3659-7BEA-4BDE-9CBE-6627AB7E76FA}" srcOrd="1" destOrd="0" presId="urn:microsoft.com/office/officeart/2005/8/layout/arrow2"/>
    <dgm:cxn modelId="{FA7EFE0E-483E-4C64-89F8-26E1513B4A1E}" type="presParOf" srcId="{F9FF1CCB-7C61-47FF-9C7A-DC000388380B}" destId="{D5474345-33F2-40E9-A449-F1A3A97F60BF}" srcOrd="2" destOrd="0" presId="urn:microsoft.com/office/officeart/2005/8/layout/arrow2"/>
    <dgm:cxn modelId="{49C038B0-095A-4026-B088-D2A6A82F5278}" type="presParOf" srcId="{F9FF1CCB-7C61-47FF-9C7A-DC000388380B}" destId="{CA46F19D-404B-46A6-881A-65572330758A}" srcOrd="3" destOrd="0" presId="urn:microsoft.com/office/officeart/2005/8/layout/arrow2"/>
    <dgm:cxn modelId="{2D9E4176-D616-44B4-A542-D5CA68AF3730}" type="presParOf" srcId="{F9FF1CCB-7C61-47FF-9C7A-DC000388380B}" destId="{5CA8B8F6-9F2D-4AD4-BAA2-E18D98517E32}" srcOrd="4" destOrd="0" presId="urn:microsoft.com/office/officeart/2005/8/layout/arrow2"/>
    <dgm:cxn modelId="{6895682C-92D1-4719-B01C-9D6A899760CC}" type="presParOf" srcId="{F9FF1CCB-7C61-47FF-9C7A-DC000388380B}" destId="{0844DC44-3E01-470C-9478-B5F59F41D632}" srcOrd="5" destOrd="0" presId="urn:microsoft.com/office/officeart/2005/8/layout/arrow2"/>
    <dgm:cxn modelId="{117E0DB3-2504-4491-BC71-14FE4C739647}" type="presParOf" srcId="{F9FF1CCB-7C61-47FF-9C7A-DC000388380B}" destId="{FAEB5DED-1A81-4DC3-AC79-EA038E2F622A}" srcOrd="6" destOrd="0" presId="urn:microsoft.com/office/officeart/2005/8/layout/arrow2"/>
    <dgm:cxn modelId="{1E5C53C1-821D-4CA4-A67D-7EF109048A15}" type="presParOf" srcId="{F9FF1CCB-7C61-47FF-9C7A-DC000388380B}" destId="{E508AE10-D3A6-4637-843E-794F52DD29F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57CB9-31E0-414F-BE80-3838FD2FF0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BBE76D-7E3B-49B2-B7CE-68EACBFB9590}">
      <dgm:prSet phldrT="[Texto]"/>
      <dgm:spPr/>
      <dgm:t>
        <a:bodyPr/>
        <a:lstStyle/>
        <a:p>
          <a:r>
            <a:rPr lang="en-US" dirty="0"/>
            <a:t>Gamification</a:t>
          </a:r>
        </a:p>
      </dgm:t>
    </dgm:pt>
    <dgm:pt modelId="{CB3C4F02-7558-4BD3-AD72-7A8E7C2DBBB7}" type="parTrans" cxnId="{A79F6ED4-C4C6-4AEE-B753-1B647EB551FB}">
      <dgm:prSet/>
      <dgm:spPr/>
      <dgm:t>
        <a:bodyPr/>
        <a:lstStyle/>
        <a:p>
          <a:endParaRPr lang="en-US"/>
        </a:p>
      </dgm:t>
    </dgm:pt>
    <dgm:pt modelId="{3FCEA57B-1CC4-4A84-9F1D-5EFF1522EB1D}" type="sibTrans" cxnId="{A79F6ED4-C4C6-4AEE-B753-1B647EB551FB}">
      <dgm:prSet/>
      <dgm:spPr/>
      <dgm:t>
        <a:bodyPr/>
        <a:lstStyle/>
        <a:p>
          <a:endParaRPr lang="en-US"/>
        </a:p>
      </dgm:t>
    </dgm:pt>
    <dgm:pt modelId="{1AED0CE1-9B79-4D26-B511-15C82054A1D3}">
      <dgm:prSet phldrT="[Texto]"/>
      <dgm:spPr/>
      <dgm:t>
        <a:bodyPr/>
        <a:lstStyle/>
        <a:p>
          <a:r>
            <a:rPr lang="en-US" dirty="0"/>
            <a:t>Presentations</a:t>
          </a:r>
        </a:p>
      </dgm:t>
    </dgm:pt>
    <dgm:pt modelId="{693E380A-21C6-4B5F-8408-63F8F7A696D6}" type="parTrans" cxnId="{B3A4F08A-8ED7-4C2F-A7CE-8CE1CCF5CE94}">
      <dgm:prSet/>
      <dgm:spPr/>
      <dgm:t>
        <a:bodyPr/>
        <a:lstStyle/>
        <a:p>
          <a:endParaRPr lang="en-US"/>
        </a:p>
      </dgm:t>
    </dgm:pt>
    <dgm:pt modelId="{CE04F396-49F6-4C6C-9149-5C44ACCAC812}" type="sibTrans" cxnId="{B3A4F08A-8ED7-4C2F-A7CE-8CE1CCF5CE94}">
      <dgm:prSet/>
      <dgm:spPr/>
      <dgm:t>
        <a:bodyPr/>
        <a:lstStyle/>
        <a:p>
          <a:endParaRPr lang="en-US"/>
        </a:p>
      </dgm:t>
    </dgm:pt>
    <dgm:pt modelId="{5F5E738B-CD15-4BE9-9E7E-10E358980D97}">
      <dgm:prSet phldrT="[Texto]"/>
      <dgm:spPr/>
      <dgm:t>
        <a:bodyPr/>
        <a:lstStyle/>
        <a:p>
          <a:r>
            <a:rPr lang="en-US" dirty="0"/>
            <a:t>Swot analysis</a:t>
          </a:r>
        </a:p>
      </dgm:t>
    </dgm:pt>
    <dgm:pt modelId="{C6F92435-F26B-4064-9328-F97863E44545}" type="parTrans" cxnId="{0D49FA8D-B94C-4F4C-9720-7BB42240E26D}">
      <dgm:prSet/>
      <dgm:spPr/>
      <dgm:t>
        <a:bodyPr/>
        <a:lstStyle/>
        <a:p>
          <a:endParaRPr lang="en-US"/>
        </a:p>
      </dgm:t>
    </dgm:pt>
    <dgm:pt modelId="{AF915648-B105-4CA9-B670-FEFA9EB1270F}" type="sibTrans" cxnId="{0D49FA8D-B94C-4F4C-9720-7BB42240E26D}">
      <dgm:prSet/>
      <dgm:spPr/>
      <dgm:t>
        <a:bodyPr/>
        <a:lstStyle/>
        <a:p>
          <a:endParaRPr lang="en-US"/>
        </a:p>
      </dgm:t>
    </dgm:pt>
    <dgm:pt modelId="{22EC929D-5C9A-4007-BDFB-8F09019F456E}">
      <dgm:prSet phldrT="[Texto]"/>
      <dgm:spPr/>
      <dgm:t>
        <a:bodyPr/>
        <a:lstStyle/>
        <a:p>
          <a:r>
            <a:rPr lang="en-US" dirty="0"/>
            <a:t>Creating companies</a:t>
          </a:r>
        </a:p>
      </dgm:t>
    </dgm:pt>
    <dgm:pt modelId="{844E922A-BEC6-4BD5-A540-CBD63B1F4B46}" type="parTrans" cxnId="{F2DD1489-6104-48F0-B9BB-01C9105959D0}">
      <dgm:prSet/>
      <dgm:spPr/>
      <dgm:t>
        <a:bodyPr/>
        <a:lstStyle/>
        <a:p>
          <a:endParaRPr lang="en-US"/>
        </a:p>
      </dgm:t>
    </dgm:pt>
    <dgm:pt modelId="{D290D602-A5DD-46AC-8ED4-07BA49E6860F}" type="sibTrans" cxnId="{F2DD1489-6104-48F0-B9BB-01C9105959D0}">
      <dgm:prSet/>
      <dgm:spPr/>
      <dgm:t>
        <a:bodyPr/>
        <a:lstStyle/>
        <a:p>
          <a:endParaRPr lang="en-US"/>
        </a:p>
      </dgm:t>
    </dgm:pt>
    <dgm:pt modelId="{EEC631E5-1452-4764-AB6D-C3D8F9596B99}">
      <dgm:prSet phldrT="[Texto]"/>
      <dgm:spPr/>
      <dgm:t>
        <a:bodyPr/>
        <a:lstStyle/>
        <a:p>
          <a:r>
            <a:rPr lang="en-US" dirty="0"/>
            <a:t>Advertising campaign</a:t>
          </a:r>
        </a:p>
      </dgm:t>
    </dgm:pt>
    <dgm:pt modelId="{AE3FD721-5684-4306-95E8-7E10B5E73BCD}" type="parTrans" cxnId="{69D16229-888E-429B-AB53-E5959356D11D}">
      <dgm:prSet/>
      <dgm:spPr/>
      <dgm:t>
        <a:bodyPr/>
        <a:lstStyle/>
        <a:p>
          <a:endParaRPr lang="en-US"/>
        </a:p>
      </dgm:t>
    </dgm:pt>
    <dgm:pt modelId="{D4C5F767-32A3-48B4-B10A-13E89C69D217}" type="sibTrans" cxnId="{69D16229-888E-429B-AB53-E5959356D11D}">
      <dgm:prSet/>
      <dgm:spPr/>
      <dgm:t>
        <a:bodyPr/>
        <a:lstStyle/>
        <a:p>
          <a:endParaRPr lang="en-US"/>
        </a:p>
      </dgm:t>
    </dgm:pt>
    <dgm:pt modelId="{4AD4F4DE-D71D-E54A-929F-E153F2AE3DD2}" type="pres">
      <dgm:prSet presAssocID="{05A57CB9-31E0-414F-BE80-3838FD2FF05C}" presName="linear" presStyleCnt="0">
        <dgm:presLayoutVars>
          <dgm:animLvl val="lvl"/>
          <dgm:resizeHandles val="exact"/>
        </dgm:presLayoutVars>
      </dgm:prSet>
      <dgm:spPr/>
    </dgm:pt>
    <dgm:pt modelId="{3429FECA-FD00-C440-A13D-8CAA7343C2F4}" type="pres">
      <dgm:prSet presAssocID="{DBBBE76D-7E3B-49B2-B7CE-68EACBFB95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B942EC4-1E0D-7647-9ABE-78D0509047A4}" type="pres">
      <dgm:prSet presAssocID="{3FCEA57B-1CC4-4A84-9F1D-5EFF1522EB1D}" presName="spacer" presStyleCnt="0"/>
      <dgm:spPr/>
    </dgm:pt>
    <dgm:pt modelId="{BB122FBE-79C1-C847-82E7-E3021913346A}" type="pres">
      <dgm:prSet presAssocID="{1AED0CE1-9B79-4D26-B511-15C82054A1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8A76F6-32EF-8E46-9DC9-8E852E8C28A0}" type="pres">
      <dgm:prSet presAssocID="{CE04F396-49F6-4C6C-9149-5C44ACCAC812}" presName="spacer" presStyleCnt="0"/>
      <dgm:spPr/>
    </dgm:pt>
    <dgm:pt modelId="{0B201A95-8FF2-0F47-A6AE-A3E72CEBE303}" type="pres">
      <dgm:prSet presAssocID="{5F5E738B-CD15-4BE9-9E7E-10E358980D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0C8886-9EA3-CB48-A55E-B0DAD862D9CB}" type="pres">
      <dgm:prSet presAssocID="{AF915648-B105-4CA9-B670-FEFA9EB1270F}" presName="spacer" presStyleCnt="0"/>
      <dgm:spPr/>
    </dgm:pt>
    <dgm:pt modelId="{6437DBEF-B21F-D144-8FD0-71E3810B4E4B}" type="pres">
      <dgm:prSet presAssocID="{22EC929D-5C9A-4007-BDFB-8F09019F45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351ABD-7F06-0F42-904A-6ABEFA6D47C6}" type="pres">
      <dgm:prSet presAssocID="{D290D602-A5DD-46AC-8ED4-07BA49E6860F}" presName="spacer" presStyleCnt="0"/>
      <dgm:spPr/>
    </dgm:pt>
    <dgm:pt modelId="{C8B819B7-51F8-0945-A8F8-D5A5561BD982}" type="pres">
      <dgm:prSet presAssocID="{EEC631E5-1452-4764-AB6D-C3D8F9596B9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48FE828-B253-2C4C-91D2-63DECC2D7151}" type="presOf" srcId="{EEC631E5-1452-4764-AB6D-C3D8F9596B99}" destId="{C8B819B7-51F8-0945-A8F8-D5A5561BD982}" srcOrd="0" destOrd="0" presId="urn:microsoft.com/office/officeart/2005/8/layout/vList2"/>
    <dgm:cxn modelId="{69D16229-888E-429B-AB53-E5959356D11D}" srcId="{05A57CB9-31E0-414F-BE80-3838FD2FF05C}" destId="{EEC631E5-1452-4764-AB6D-C3D8F9596B99}" srcOrd="4" destOrd="0" parTransId="{AE3FD721-5684-4306-95E8-7E10B5E73BCD}" sibTransId="{D4C5F767-32A3-48B4-B10A-13E89C69D217}"/>
    <dgm:cxn modelId="{F2DD1489-6104-48F0-B9BB-01C9105959D0}" srcId="{05A57CB9-31E0-414F-BE80-3838FD2FF05C}" destId="{22EC929D-5C9A-4007-BDFB-8F09019F456E}" srcOrd="3" destOrd="0" parTransId="{844E922A-BEC6-4BD5-A540-CBD63B1F4B46}" sibTransId="{D290D602-A5DD-46AC-8ED4-07BA49E6860F}"/>
    <dgm:cxn modelId="{B3A4F08A-8ED7-4C2F-A7CE-8CE1CCF5CE94}" srcId="{05A57CB9-31E0-414F-BE80-3838FD2FF05C}" destId="{1AED0CE1-9B79-4D26-B511-15C82054A1D3}" srcOrd="1" destOrd="0" parTransId="{693E380A-21C6-4B5F-8408-63F8F7A696D6}" sibTransId="{CE04F396-49F6-4C6C-9149-5C44ACCAC812}"/>
    <dgm:cxn modelId="{8020E48B-B608-8545-AA4D-EA41F6B52158}" type="presOf" srcId="{22EC929D-5C9A-4007-BDFB-8F09019F456E}" destId="{6437DBEF-B21F-D144-8FD0-71E3810B4E4B}" srcOrd="0" destOrd="0" presId="urn:microsoft.com/office/officeart/2005/8/layout/vList2"/>
    <dgm:cxn modelId="{0D49FA8D-B94C-4F4C-9720-7BB42240E26D}" srcId="{05A57CB9-31E0-414F-BE80-3838FD2FF05C}" destId="{5F5E738B-CD15-4BE9-9E7E-10E358980D97}" srcOrd="2" destOrd="0" parTransId="{C6F92435-F26B-4064-9328-F97863E44545}" sibTransId="{AF915648-B105-4CA9-B670-FEFA9EB1270F}"/>
    <dgm:cxn modelId="{499D81A2-5855-344A-BD39-5D4097BB6EF7}" type="presOf" srcId="{1AED0CE1-9B79-4D26-B511-15C82054A1D3}" destId="{BB122FBE-79C1-C847-82E7-E3021913346A}" srcOrd="0" destOrd="0" presId="urn:microsoft.com/office/officeart/2005/8/layout/vList2"/>
    <dgm:cxn modelId="{F2C89BA4-8747-3E4E-8A61-743B52B76CBE}" type="presOf" srcId="{5F5E738B-CD15-4BE9-9E7E-10E358980D97}" destId="{0B201A95-8FF2-0F47-A6AE-A3E72CEBE303}" srcOrd="0" destOrd="0" presId="urn:microsoft.com/office/officeart/2005/8/layout/vList2"/>
    <dgm:cxn modelId="{925B84C7-67E4-EB42-BCE5-4DD6B77FCCC9}" type="presOf" srcId="{DBBBE76D-7E3B-49B2-B7CE-68EACBFB9590}" destId="{3429FECA-FD00-C440-A13D-8CAA7343C2F4}" srcOrd="0" destOrd="0" presId="urn:microsoft.com/office/officeart/2005/8/layout/vList2"/>
    <dgm:cxn modelId="{A79F6ED4-C4C6-4AEE-B753-1B647EB551FB}" srcId="{05A57CB9-31E0-414F-BE80-3838FD2FF05C}" destId="{DBBBE76D-7E3B-49B2-B7CE-68EACBFB9590}" srcOrd="0" destOrd="0" parTransId="{CB3C4F02-7558-4BD3-AD72-7A8E7C2DBBB7}" sibTransId="{3FCEA57B-1CC4-4A84-9F1D-5EFF1522EB1D}"/>
    <dgm:cxn modelId="{EBE819FC-70A8-0042-B471-E8970F90CBD8}" type="presOf" srcId="{05A57CB9-31E0-414F-BE80-3838FD2FF05C}" destId="{4AD4F4DE-D71D-E54A-929F-E153F2AE3DD2}" srcOrd="0" destOrd="0" presId="urn:microsoft.com/office/officeart/2005/8/layout/vList2"/>
    <dgm:cxn modelId="{88AE0996-6CF2-0441-AAD1-42A0A3E32367}" type="presParOf" srcId="{4AD4F4DE-D71D-E54A-929F-E153F2AE3DD2}" destId="{3429FECA-FD00-C440-A13D-8CAA7343C2F4}" srcOrd="0" destOrd="0" presId="urn:microsoft.com/office/officeart/2005/8/layout/vList2"/>
    <dgm:cxn modelId="{4C36EA5E-F3E0-614B-A84E-ECD2CAB6D0B9}" type="presParOf" srcId="{4AD4F4DE-D71D-E54A-929F-E153F2AE3DD2}" destId="{3B942EC4-1E0D-7647-9ABE-78D0509047A4}" srcOrd="1" destOrd="0" presId="urn:microsoft.com/office/officeart/2005/8/layout/vList2"/>
    <dgm:cxn modelId="{58351BDF-2377-8949-B977-12DDD0C3493B}" type="presParOf" srcId="{4AD4F4DE-D71D-E54A-929F-E153F2AE3DD2}" destId="{BB122FBE-79C1-C847-82E7-E3021913346A}" srcOrd="2" destOrd="0" presId="urn:microsoft.com/office/officeart/2005/8/layout/vList2"/>
    <dgm:cxn modelId="{B1772042-236D-DA49-BE17-497D4504884D}" type="presParOf" srcId="{4AD4F4DE-D71D-E54A-929F-E153F2AE3DD2}" destId="{A38A76F6-32EF-8E46-9DC9-8E852E8C28A0}" srcOrd="3" destOrd="0" presId="urn:microsoft.com/office/officeart/2005/8/layout/vList2"/>
    <dgm:cxn modelId="{C2C5FF5E-DF68-584A-B664-FF2ACC4AF232}" type="presParOf" srcId="{4AD4F4DE-D71D-E54A-929F-E153F2AE3DD2}" destId="{0B201A95-8FF2-0F47-A6AE-A3E72CEBE303}" srcOrd="4" destOrd="0" presId="urn:microsoft.com/office/officeart/2005/8/layout/vList2"/>
    <dgm:cxn modelId="{77972316-A685-A24B-B594-5C911D252DEB}" type="presParOf" srcId="{4AD4F4DE-D71D-E54A-929F-E153F2AE3DD2}" destId="{FA0C8886-9EA3-CB48-A55E-B0DAD862D9CB}" srcOrd="5" destOrd="0" presId="urn:microsoft.com/office/officeart/2005/8/layout/vList2"/>
    <dgm:cxn modelId="{563B61F8-59A5-684D-8092-83A8320C5696}" type="presParOf" srcId="{4AD4F4DE-D71D-E54A-929F-E153F2AE3DD2}" destId="{6437DBEF-B21F-D144-8FD0-71E3810B4E4B}" srcOrd="6" destOrd="0" presId="urn:microsoft.com/office/officeart/2005/8/layout/vList2"/>
    <dgm:cxn modelId="{F75DFB1B-A6CC-C24E-9716-501459952315}" type="presParOf" srcId="{4AD4F4DE-D71D-E54A-929F-E153F2AE3DD2}" destId="{E5351ABD-7F06-0F42-904A-6ABEFA6D47C6}" srcOrd="7" destOrd="0" presId="urn:microsoft.com/office/officeart/2005/8/layout/vList2"/>
    <dgm:cxn modelId="{BEE97377-A28E-6D43-90FD-7EF4E2D6EBF4}" type="presParOf" srcId="{4AD4F4DE-D71D-E54A-929F-E153F2AE3DD2}" destId="{C8B819B7-51F8-0945-A8F8-D5A5561BD9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B9A13-4A4A-4D35-BA19-5127883FC1C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E50868-02EF-47A6-84E2-2194E18AABBA}">
      <dgm:prSet phldrT="[Texto]"/>
      <dgm:spPr/>
      <dgm:t>
        <a:bodyPr/>
        <a:lstStyle/>
        <a:p>
          <a:r>
            <a:rPr lang="en-US" dirty="0"/>
            <a:t>Invoices</a:t>
          </a:r>
        </a:p>
      </dgm:t>
    </dgm:pt>
    <dgm:pt modelId="{BA64B268-96BB-4591-B472-8B8D3E4469F5}" type="parTrans" cxnId="{9A7E7944-6767-4D6F-B85D-AEF4A77BC373}">
      <dgm:prSet/>
      <dgm:spPr/>
      <dgm:t>
        <a:bodyPr/>
        <a:lstStyle/>
        <a:p>
          <a:endParaRPr lang="en-US"/>
        </a:p>
      </dgm:t>
    </dgm:pt>
    <dgm:pt modelId="{469A99F4-0D57-45F2-B364-A0257FE1581C}" type="sibTrans" cxnId="{9A7E7944-6767-4D6F-B85D-AEF4A77BC373}">
      <dgm:prSet/>
      <dgm:spPr/>
      <dgm:t>
        <a:bodyPr/>
        <a:lstStyle/>
        <a:p>
          <a:endParaRPr lang="en-US"/>
        </a:p>
      </dgm:t>
    </dgm:pt>
    <dgm:pt modelId="{0B19F494-B70C-49AB-824B-AC7A149F4860}">
      <dgm:prSet phldrT="[Texto]"/>
      <dgm:spPr/>
      <dgm:t>
        <a:bodyPr/>
        <a:lstStyle/>
        <a:p>
          <a:r>
            <a:rPr lang="en-US" dirty="0"/>
            <a:t>Receipts </a:t>
          </a:r>
        </a:p>
      </dgm:t>
    </dgm:pt>
    <dgm:pt modelId="{F477C589-9355-4BB5-BE46-D350173C188B}" type="parTrans" cxnId="{CD122B9F-362F-472A-ACD6-CA87F822362B}">
      <dgm:prSet/>
      <dgm:spPr/>
      <dgm:t>
        <a:bodyPr/>
        <a:lstStyle/>
        <a:p>
          <a:endParaRPr lang="en-US"/>
        </a:p>
      </dgm:t>
    </dgm:pt>
    <dgm:pt modelId="{9548FA1A-A3AF-4F79-812C-EAB8EEBB4920}" type="sibTrans" cxnId="{CD122B9F-362F-472A-ACD6-CA87F822362B}">
      <dgm:prSet/>
      <dgm:spPr/>
      <dgm:t>
        <a:bodyPr/>
        <a:lstStyle/>
        <a:p>
          <a:endParaRPr lang="en-US"/>
        </a:p>
      </dgm:t>
    </dgm:pt>
    <dgm:pt modelId="{E392756C-197E-4429-A609-45D8239B4C8A}">
      <dgm:prSet phldrT="[Texto]"/>
      <dgm:spPr/>
      <dgm:t>
        <a:bodyPr/>
        <a:lstStyle/>
        <a:p>
          <a:r>
            <a:rPr lang="en-US" dirty="0"/>
            <a:t>Purchase order acknowledgement</a:t>
          </a:r>
        </a:p>
      </dgm:t>
    </dgm:pt>
    <dgm:pt modelId="{19D3C282-B9D1-43C0-8142-0AC6036229D6}" type="parTrans" cxnId="{0FF7D330-2985-4F5B-AE64-8DA2777B3B85}">
      <dgm:prSet/>
      <dgm:spPr/>
      <dgm:t>
        <a:bodyPr/>
        <a:lstStyle/>
        <a:p>
          <a:endParaRPr lang="en-US"/>
        </a:p>
      </dgm:t>
    </dgm:pt>
    <dgm:pt modelId="{EB2B1D2F-F781-4320-82F3-A889571CECD8}" type="sibTrans" cxnId="{0FF7D330-2985-4F5B-AE64-8DA2777B3B85}">
      <dgm:prSet/>
      <dgm:spPr/>
      <dgm:t>
        <a:bodyPr/>
        <a:lstStyle/>
        <a:p>
          <a:endParaRPr lang="en-US"/>
        </a:p>
      </dgm:t>
    </dgm:pt>
    <dgm:pt modelId="{96882759-B45B-4FC3-B9EE-D4758FEB8E0A}" type="pres">
      <dgm:prSet presAssocID="{1E5B9A13-4A4A-4D35-BA19-5127883FC1C3}" presName="diagram" presStyleCnt="0">
        <dgm:presLayoutVars>
          <dgm:dir/>
          <dgm:resizeHandles val="exact"/>
        </dgm:presLayoutVars>
      </dgm:prSet>
      <dgm:spPr/>
    </dgm:pt>
    <dgm:pt modelId="{74C475A2-A5D6-48F1-BFCD-B112F7C324FA}" type="pres">
      <dgm:prSet presAssocID="{F8E50868-02EF-47A6-84E2-2194E18AABBA}" presName="node" presStyleLbl="node1" presStyleIdx="0" presStyleCnt="3">
        <dgm:presLayoutVars>
          <dgm:bulletEnabled val="1"/>
        </dgm:presLayoutVars>
      </dgm:prSet>
      <dgm:spPr/>
    </dgm:pt>
    <dgm:pt modelId="{74148075-AC56-4F55-BADB-19670F8C6A01}" type="pres">
      <dgm:prSet presAssocID="{469A99F4-0D57-45F2-B364-A0257FE1581C}" presName="sibTrans" presStyleCnt="0"/>
      <dgm:spPr/>
    </dgm:pt>
    <dgm:pt modelId="{7C004061-BE0B-491D-8F7A-7F00163C3A8E}" type="pres">
      <dgm:prSet presAssocID="{0B19F494-B70C-49AB-824B-AC7A149F4860}" presName="node" presStyleLbl="node1" presStyleIdx="1" presStyleCnt="3">
        <dgm:presLayoutVars>
          <dgm:bulletEnabled val="1"/>
        </dgm:presLayoutVars>
      </dgm:prSet>
      <dgm:spPr/>
    </dgm:pt>
    <dgm:pt modelId="{CD02DC7A-2432-4C65-8D70-3894DD763A37}" type="pres">
      <dgm:prSet presAssocID="{9548FA1A-A3AF-4F79-812C-EAB8EEBB4920}" presName="sibTrans" presStyleCnt="0"/>
      <dgm:spPr/>
    </dgm:pt>
    <dgm:pt modelId="{2522A2AE-7686-4914-A22D-F9B5B1712EC2}" type="pres">
      <dgm:prSet presAssocID="{E392756C-197E-4429-A609-45D8239B4C8A}" presName="node" presStyleLbl="node1" presStyleIdx="2" presStyleCnt="3">
        <dgm:presLayoutVars>
          <dgm:bulletEnabled val="1"/>
        </dgm:presLayoutVars>
      </dgm:prSet>
      <dgm:spPr/>
    </dgm:pt>
  </dgm:ptLst>
  <dgm:cxnLst>
    <dgm:cxn modelId="{0FF7D330-2985-4F5B-AE64-8DA2777B3B85}" srcId="{1E5B9A13-4A4A-4D35-BA19-5127883FC1C3}" destId="{E392756C-197E-4429-A609-45D8239B4C8A}" srcOrd="2" destOrd="0" parTransId="{19D3C282-B9D1-43C0-8142-0AC6036229D6}" sibTransId="{EB2B1D2F-F781-4320-82F3-A889571CECD8}"/>
    <dgm:cxn modelId="{5B15D631-9A0D-47D4-BC17-45CAE3EDF896}" type="presOf" srcId="{0B19F494-B70C-49AB-824B-AC7A149F4860}" destId="{7C004061-BE0B-491D-8F7A-7F00163C3A8E}" srcOrd="0" destOrd="0" presId="urn:microsoft.com/office/officeart/2005/8/layout/default"/>
    <dgm:cxn modelId="{75B1F43D-EF30-4DD9-B7F4-44CDC8E9EC07}" type="presOf" srcId="{F8E50868-02EF-47A6-84E2-2194E18AABBA}" destId="{74C475A2-A5D6-48F1-BFCD-B112F7C324FA}" srcOrd="0" destOrd="0" presId="urn:microsoft.com/office/officeart/2005/8/layout/default"/>
    <dgm:cxn modelId="{9A7E7944-6767-4D6F-B85D-AEF4A77BC373}" srcId="{1E5B9A13-4A4A-4D35-BA19-5127883FC1C3}" destId="{F8E50868-02EF-47A6-84E2-2194E18AABBA}" srcOrd="0" destOrd="0" parTransId="{BA64B268-96BB-4591-B472-8B8D3E4469F5}" sibTransId="{469A99F4-0D57-45F2-B364-A0257FE1581C}"/>
    <dgm:cxn modelId="{A30AE464-DBCF-470C-B9E0-C08154412D40}" type="presOf" srcId="{1E5B9A13-4A4A-4D35-BA19-5127883FC1C3}" destId="{96882759-B45B-4FC3-B9EE-D4758FEB8E0A}" srcOrd="0" destOrd="0" presId="urn:microsoft.com/office/officeart/2005/8/layout/default"/>
    <dgm:cxn modelId="{F371286A-E08B-45F0-B531-6DFA1A475A3F}" type="presOf" srcId="{E392756C-197E-4429-A609-45D8239B4C8A}" destId="{2522A2AE-7686-4914-A22D-F9B5B1712EC2}" srcOrd="0" destOrd="0" presId="urn:microsoft.com/office/officeart/2005/8/layout/default"/>
    <dgm:cxn modelId="{CD122B9F-362F-472A-ACD6-CA87F822362B}" srcId="{1E5B9A13-4A4A-4D35-BA19-5127883FC1C3}" destId="{0B19F494-B70C-49AB-824B-AC7A149F4860}" srcOrd="1" destOrd="0" parTransId="{F477C589-9355-4BB5-BE46-D350173C188B}" sibTransId="{9548FA1A-A3AF-4F79-812C-EAB8EEBB4920}"/>
    <dgm:cxn modelId="{93BFE0B7-FADE-4A8B-A965-53F9F09FDED0}" type="presParOf" srcId="{96882759-B45B-4FC3-B9EE-D4758FEB8E0A}" destId="{74C475A2-A5D6-48F1-BFCD-B112F7C324FA}" srcOrd="0" destOrd="0" presId="urn:microsoft.com/office/officeart/2005/8/layout/default"/>
    <dgm:cxn modelId="{8A453855-8362-40E1-A7EF-8B1B1372140E}" type="presParOf" srcId="{96882759-B45B-4FC3-B9EE-D4758FEB8E0A}" destId="{74148075-AC56-4F55-BADB-19670F8C6A01}" srcOrd="1" destOrd="0" presId="urn:microsoft.com/office/officeart/2005/8/layout/default"/>
    <dgm:cxn modelId="{47D72547-6F5E-43F2-9F65-2BB8E495799D}" type="presParOf" srcId="{96882759-B45B-4FC3-B9EE-D4758FEB8E0A}" destId="{7C004061-BE0B-491D-8F7A-7F00163C3A8E}" srcOrd="2" destOrd="0" presId="urn:microsoft.com/office/officeart/2005/8/layout/default"/>
    <dgm:cxn modelId="{4645B1AD-92EB-4F22-B349-2A4B925CD1F5}" type="presParOf" srcId="{96882759-B45B-4FC3-B9EE-D4758FEB8E0A}" destId="{CD02DC7A-2432-4C65-8D70-3894DD763A37}" srcOrd="3" destOrd="0" presId="urn:microsoft.com/office/officeart/2005/8/layout/default"/>
    <dgm:cxn modelId="{6E38FA9A-D1D9-4D55-AA64-F18AC9D29D65}" type="presParOf" srcId="{96882759-B45B-4FC3-B9EE-D4758FEB8E0A}" destId="{2522A2AE-7686-4914-A22D-F9B5B1712EC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C944B6-B651-48ED-A7E6-E89CC30BDE1F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ECA462C-205B-4312-BCB4-AAB298683CAE}">
      <dgm:prSet phldrT="[Texto]" custT="1"/>
      <dgm:spPr/>
      <dgm:t>
        <a:bodyPr/>
        <a:lstStyle/>
        <a:p>
          <a:r>
            <a:rPr lang="en-US" sz="1800" b="1" dirty="0"/>
            <a:t>Closer work between teachers;</a:t>
          </a:r>
        </a:p>
        <a:p>
          <a:r>
            <a:rPr lang="en-US" sz="1800" b="1" dirty="0"/>
            <a:t>Better </a:t>
          </a:r>
          <a:r>
            <a:rPr lang="en-US" sz="1800" b="1" dirty="0" err="1"/>
            <a:t>organisation</a:t>
          </a:r>
          <a:r>
            <a:rPr lang="en-US" sz="1800" b="1" dirty="0"/>
            <a:t>;</a:t>
          </a:r>
        </a:p>
        <a:p>
          <a:r>
            <a:rPr lang="en-US" sz="1800" b="1" dirty="0"/>
            <a:t>Better and consolidated learning;</a:t>
          </a:r>
        </a:p>
        <a:p>
          <a:r>
            <a:rPr lang="en-US" sz="1800" b="1" dirty="0"/>
            <a:t>Deeper understanding of the learning process;</a:t>
          </a:r>
        </a:p>
        <a:p>
          <a:r>
            <a:rPr lang="en-US" sz="1800" b="1" dirty="0"/>
            <a:t>Deeper engagement in the process and self regulation.</a:t>
          </a:r>
        </a:p>
        <a:p>
          <a:endParaRPr lang="en-US" sz="1600" dirty="0"/>
        </a:p>
        <a:p>
          <a:endParaRPr lang="en-US" sz="1600" dirty="0"/>
        </a:p>
      </dgm:t>
    </dgm:pt>
    <dgm:pt modelId="{5B0D28D9-06F6-450B-9717-A2F1DED39F3A}" type="parTrans" cxnId="{9B8F1B11-960C-4F7C-B90B-1E73EE1C3212}">
      <dgm:prSet/>
      <dgm:spPr/>
      <dgm:t>
        <a:bodyPr/>
        <a:lstStyle/>
        <a:p>
          <a:endParaRPr lang="en-US"/>
        </a:p>
      </dgm:t>
    </dgm:pt>
    <dgm:pt modelId="{6636EEF7-0E0D-4A04-98D1-1619552D630E}" type="sibTrans" cxnId="{9B8F1B11-960C-4F7C-B90B-1E73EE1C3212}">
      <dgm:prSet/>
      <dgm:spPr/>
      <dgm:t>
        <a:bodyPr/>
        <a:lstStyle/>
        <a:p>
          <a:endParaRPr lang="en-US"/>
        </a:p>
      </dgm:t>
    </dgm:pt>
    <dgm:pt modelId="{EC49E999-6FF3-45D0-98AD-24DABE5B8D26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b="1" dirty="0"/>
            <a:t>Students are deeply rooted in classical formats,</a:t>
          </a:r>
        </a:p>
        <a:p>
          <a:pPr algn="just">
            <a:lnSpc>
              <a:spcPct val="100000"/>
            </a:lnSpc>
          </a:pPr>
          <a:r>
            <a:rPr lang="en-US" sz="1800" b="1" dirty="0"/>
            <a:t>It’s difficult to embark in a project based learning mindset.</a:t>
          </a:r>
        </a:p>
      </dgm:t>
    </dgm:pt>
    <dgm:pt modelId="{CDCEF0A7-8115-4EDA-B351-A21487AE67FB}" type="parTrans" cxnId="{705A18EF-2198-4AB5-B2E2-B30BC7D336DE}">
      <dgm:prSet/>
      <dgm:spPr/>
      <dgm:t>
        <a:bodyPr/>
        <a:lstStyle/>
        <a:p>
          <a:endParaRPr lang="en-US"/>
        </a:p>
      </dgm:t>
    </dgm:pt>
    <dgm:pt modelId="{B238727D-EB15-43A0-ACFE-4EFEEC22C524}" type="sibTrans" cxnId="{705A18EF-2198-4AB5-B2E2-B30BC7D336DE}">
      <dgm:prSet/>
      <dgm:spPr/>
      <dgm:t>
        <a:bodyPr/>
        <a:lstStyle/>
        <a:p>
          <a:endParaRPr lang="en-US"/>
        </a:p>
      </dgm:t>
    </dgm:pt>
    <dgm:pt modelId="{1B16EDE2-FD56-46CD-B82F-D65766A16601}" type="pres">
      <dgm:prSet presAssocID="{3DC944B6-B651-48ED-A7E6-E89CC30BDE1F}" presName="compositeShape" presStyleCnt="0">
        <dgm:presLayoutVars>
          <dgm:chMax val="2"/>
          <dgm:dir/>
          <dgm:resizeHandles val="exact"/>
        </dgm:presLayoutVars>
      </dgm:prSet>
      <dgm:spPr/>
    </dgm:pt>
    <dgm:pt modelId="{5C9E2C4F-088E-4D06-B87A-BE466DEEB9A1}" type="pres">
      <dgm:prSet presAssocID="{3DC944B6-B651-48ED-A7E6-E89CC30BDE1F}" presName="divider" presStyleLbl="fgShp" presStyleIdx="0" presStyleCnt="1"/>
      <dgm:spPr/>
    </dgm:pt>
    <dgm:pt modelId="{893CFA3D-6293-498D-AC54-E8460086876C}" type="pres">
      <dgm:prSet presAssocID="{9ECA462C-205B-4312-BCB4-AAB298683CAE}" presName="downArrow" presStyleLbl="node1" presStyleIdx="0" presStyleCnt="2" custLinFactX="67921" custLinFactY="25942" custLinFactNeighborX="100000" custLinFactNeighborY="100000"/>
      <dgm:spPr/>
    </dgm:pt>
    <dgm:pt modelId="{5D4BF606-47FB-4112-B61C-C0443CA89369}" type="pres">
      <dgm:prSet presAssocID="{9ECA462C-205B-4312-BCB4-AAB298683CAE}" presName="downArrowText" presStyleLbl="revTx" presStyleIdx="0" presStyleCnt="2" custScaleX="160682" custLinFactNeighborX="2233" custLinFactNeighborY="19191">
        <dgm:presLayoutVars>
          <dgm:bulletEnabled val="1"/>
        </dgm:presLayoutVars>
      </dgm:prSet>
      <dgm:spPr/>
    </dgm:pt>
    <dgm:pt modelId="{47F80515-46B2-4D2A-95CC-5ED4362195E8}" type="pres">
      <dgm:prSet presAssocID="{EC49E999-6FF3-45D0-98AD-24DABE5B8D26}" presName="upArrow" presStyleLbl="node1" presStyleIdx="1" presStyleCnt="2" custLinFactX="-52472" custLinFactY="-28100" custLinFactNeighborX="-100000" custLinFactNeighborY="-100000"/>
      <dgm:spPr/>
    </dgm:pt>
    <dgm:pt modelId="{A484256E-3128-471C-81FE-70AC2084744E}" type="pres">
      <dgm:prSet presAssocID="{EC49E999-6FF3-45D0-98AD-24DABE5B8D26}" presName="upArrowText" presStyleLbl="revTx" presStyleIdx="1" presStyleCnt="2" custScaleX="166142">
        <dgm:presLayoutVars>
          <dgm:bulletEnabled val="1"/>
        </dgm:presLayoutVars>
      </dgm:prSet>
      <dgm:spPr/>
    </dgm:pt>
  </dgm:ptLst>
  <dgm:cxnLst>
    <dgm:cxn modelId="{9B8F1B11-960C-4F7C-B90B-1E73EE1C3212}" srcId="{3DC944B6-B651-48ED-A7E6-E89CC30BDE1F}" destId="{9ECA462C-205B-4312-BCB4-AAB298683CAE}" srcOrd="0" destOrd="0" parTransId="{5B0D28D9-06F6-450B-9717-A2F1DED39F3A}" sibTransId="{6636EEF7-0E0D-4A04-98D1-1619552D630E}"/>
    <dgm:cxn modelId="{69E74353-E77B-4CA1-AD90-FD92D6E9795F}" type="presOf" srcId="{9ECA462C-205B-4312-BCB4-AAB298683CAE}" destId="{5D4BF606-47FB-4112-B61C-C0443CA89369}" srcOrd="0" destOrd="0" presId="urn:microsoft.com/office/officeart/2005/8/layout/arrow3"/>
    <dgm:cxn modelId="{A6D1028C-24E8-43F7-BDE7-C0F4369DBAAB}" type="presOf" srcId="{EC49E999-6FF3-45D0-98AD-24DABE5B8D26}" destId="{A484256E-3128-471C-81FE-70AC2084744E}" srcOrd="0" destOrd="0" presId="urn:microsoft.com/office/officeart/2005/8/layout/arrow3"/>
    <dgm:cxn modelId="{5280C6E5-C326-482C-A0F1-FAE6A821EB3D}" type="presOf" srcId="{3DC944B6-B651-48ED-A7E6-E89CC30BDE1F}" destId="{1B16EDE2-FD56-46CD-B82F-D65766A16601}" srcOrd="0" destOrd="0" presId="urn:microsoft.com/office/officeart/2005/8/layout/arrow3"/>
    <dgm:cxn modelId="{705A18EF-2198-4AB5-B2E2-B30BC7D336DE}" srcId="{3DC944B6-B651-48ED-A7E6-E89CC30BDE1F}" destId="{EC49E999-6FF3-45D0-98AD-24DABE5B8D26}" srcOrd="1" destOrd="0" parTransId="{CDCEF0A7-8115-4EDA-B351-A21487AE67FB}" sibTransId="{B238727D-EB15-43A0-ACFE-4EFEEC22C524}"/>
    <dgm:cxn modelId="{6B2ED7E7-FD90-4C5A-A652-3B74378D228F}" type="presParOf" srcId="{1B16EDE2-FD56-46CD-B82F-D65766A16601}" destId="{5C9E2C4F-088E-4D06-B87A-BE466DEEB9A1}" srcOrd="0" destOrd="0" presId="urn:microsoft.com/office/officeart/2005/8/layout/arrow3"/>
    <dgm:cxn modelId="{53DB2BDB-ED48-4998-864C-467B2917243F}" type="presParOf" srcId="{1B16EDE2-FD56-46CD-B82F-D65766A16601}" destId="{893CFA3D-6293-498D-AC54-E8460086876C}" srcOrd="1" destOrd="0" presId="urn:microsoft.com/office/officeart/2005/8/layout/arrow3"/>
    <dgm:cxn modelId="{CDAF8EA5-5F0B-4A85-9A18-574B2334ECDF}" type="presParOf" srcId="{1B16EDE2-FD56-46CD-B82F-D65766A16601}" destId="{5D4BF606-47FB-4112-B61C-C0443CA89369}" srcOrd="2" destOrd="0" presId="urn:microsoft.com/office/officeart/2005/8/layout/arrow3"/>
    <dgm:cxn modelId="{968D494A-F3C9-4942-AE45-9C5729D8C3DA}" type="presParOf" srcId="{1B16EDE2-FD56-46CD-B82F-D65766A16601}" destId="{47F80515-46B2-4D2A-95CC-5ED4362195E8}" srcOrd="3" destOrd="0" presId="urn:microsoft.com/office/officeart/2005/8/layout/arrow3"/>
    <dgm:cxn modelId="{B39291F3-F3B2-42D2-A452-48A5AD293725}" type="presParOf" srcId="{1B16EDE2-FD56-46CD-B82F-D65766A16601}" destId="{A484256E-3128-471C-81FE-70AC2084744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B51B-4ACE-4336-8314-11D402E0944D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AA634-3BCC-4366-99AC-F2C3D60C1C63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B3659-7BEA-4BDE-9CBE-6627AB7E76FA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Think on creative solutions (products or services)</a:t>
          </a:r>
          <a:endParaRPr lang="en-US" sz="1400" b="1" kern="1200" dirty="0"/>
        </a:p>
      </dsp:txBody>
      <dsp:txXfrm>
        <a:off x="894080" y="4040293"/>
        <a:ext cx="1389888" cy="1209040"/>
      </dsp:txXfrm>
    </dsp:sp>
    <dsp:sp modelId="{D5474345-33F2-40E9-A449-F1A3A97F60BF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6F19D-404B-46A6-881A-65572330758A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Apply market study; develop</a:t>
          </a:r>
          <a:r>
            <a:rPr lang="en-US" sz="1400" kern="1200" dirty="0">
              <a:latin typeface="Impact" panose="020B0806030902050204"/>
            </a:rPr>
            <a:t> advertising</a:t>
          </a:r>
          <a:r>
            <a:rPr lang="en-US" sz="1400" kern="1200" dirty="0"/>
            <a:t>; do SWOT Analysis; think of the production process; look up for materials and instruments; calculate final price; use ICT.</a:t>
          </a:r>
          <a:endParaRPr lang="en-US" sz="1400" b="1" kern="1200" dirty="0"/>
        </a:p>
      </dsp:txBody>
      <dsp:txXfrm>
        <a:off x="2283968" y="2927773"/>
        <a:ext cx="1706880" cy="2321559"/>
      </dsp:txXfrm>
    </dsp:sp>
    <dsp:sp modelId="{5CA8B8F6-9F2D-4AD4-BAA2-E18D98517E32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4DC44-3E01-470C-9478-B5F59F41D632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</a:t>
          </a:r>
          <a:r>
            <a:rPr lang="en-US" sz="1400" b="1" kern="1200" dirty="0">
              <a:latin typeface="Aharoni" panose="02010803020104030203" pitchFamily="2" charset="-79"/>
              <a:cs typeface="Aharoni" panose="02010803020104030203" pitchFamily="2" charset="-79"/>
            </a:rPr>
            <a:t>eTwinning </a:t>
          </a:r>
          <a:r>
            <a:rPr lang="en-US" sz="1400" kern="1200" dirty="0" err="1">
              <a:latin typeface="Impact" panose="020B0806030902050204"/>
            </a:rPr>
            <a:t>Plataform</a:t>
          </a:r>
          <a:r>
            <a:rPr lang="en-US" sz="1400" kern="1200" dirty="0">
              <a:latin typeface="Impact" panose="020B0806030902050204"/>
            </a:rPr>
            <a:t> </a:t>
          </a:r>
          <a:r>
            <a:rPr lang="en-US" sz="1400" kern="1200" dirty="0"/>
            <a:t>to “sell” their</a:t>
          </a:r>
          <a:r>
            <a:rPr lang="en-US" sz="1400" kern="1200" dirty="0">
              <a:latin typeface="Impact" panose="020B0806030902050204"/>
            </a:rPr>
            <a:t> </a:t>
          </a:r>
          <a:r>
            <a:rPr lang="en-US" sz="1400" kern="1200" dirty="0"/>
            <a:t> products to</a:t>
          </a:r>
          <a:r>
            <a:rPr lang="en-US" sz="1400" kern="1200" dirty="0">
              <a:latin typeface="Impact" panose="020B0806030902050204"/>
            </a:rPr>
            <a:t> </a:t>
          </a:r>
          <a:r>
            <a:rPr lang="en-US" sz="1400" kern="1200" dirty="0"/>
            <a:t>other countries </a:t>
          </a:r>
          <a:r>
            <a:rPr lang="en-US" sz="1400" kern="1200" dirty="0">
              <a:latin typeface="Impact" panose="020B0806030902050204"/>
            </a:rPr>
            <a:t>teams and</a:t>
          </a:r>
          <a:r>
            <a:rPr lang="en-US" sz="1400" kern="1200" dirty="0"/>
            <a:t> vice-versa; issue order notes, invoices, and receipts and create a collaborative Advertising Campaign with students from other schools.</a:t>
          </a:r>
          <a:endParaRPr lang="en-US" sz="1400" b="1" kern="1200" dirty="0"/>
        </a:p>
      </dsp:txBody>
      <dsp:txXfrm>
        <a:off x="4023360" y="2109893"/>
        <a:ext cx="1706880" cy="3139440"/>
      </dsp:txXfrm>
    </dsp:sp>
    <dsp:sp modelId="{FAEB5DED-1A81-4DC3-AC79-EA038E2F622A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8AE10-D3A6-4637-843E-794F52DD29FA}">
      <dsp:nvSpPr>
        <dsp:cNvPr id="0" name=""/>
        <dsp:cNvSpPr/>
      </dsp:nvSpPr>
      <dsp:spPr>
        <a:xfrm>
          <a:off x="5771755" y="1606973"/>
          <a:ext cx="2030248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Boost</a:t>
          </a:r>
          <a:r>
            <a:rPr lang="pt-PT" sz="1400" kern="1200" dirty="0"/>
            <a:t> </a:t>
          </a:r>
          <a:r>
            <a:rPr lang="pt-PT" sz="1400" kern="1200" dirty="0" err="1"/>
            <a:t>competitiveness</a:t>
          </a:r>
          <a:r>
            <a:rPr lang="pt-PT" sz="1400" kern="1200" dirty="0"/>
            <a:t>: </a:t>
          </a:r>
          <a:r>
            <a:rPr lang="pt-PT" sz="1400" kern="1200" dirty="0" err="1"/>
            <a:t>students</a:t>
          </a:r>
          <a:r>
            <a:rPr lang="pt-PT" sz="1400" kern="1200" dirty="0"/>
            <a:t> vote for </a:t>
          </a:r>
          <a:r>
            <a:rPr lang="pt-PT" sz="1400" kern="1200" dirty="0" err="1"/>
            <a:t>the</a:t>
          </a:r>
          <a:r>
            <a:rPr lang="pt-PT" sz="1400" kern="1200" dirty="0"/>
            <a:t> </a:t>
          </a:r>
          <a:r>
            <a:rPr lang="pt-PT" sz="1400" kern="1200" dirty="0" err="1"/>
            <a:t>best</a:t>
          </a:r>
          <a:r>
            <a:rPr lang="pt-PT" sz="1400" kern="1200" dirty="0"/>
            <a:t> </a:t>
          </a:r>
          <a:r>
            <a:rPr lang="pt-PT" sz="1400" kern="1200" dirty="0" err="1"/>
            <a:t>company</a:t>
          </a:r>
          <a:r>
            <a:rPr lang="pt-PT" sz="1400" kern="1200" dirty="0"/>
            <a:t>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/>
            <a:t>Partipate</a:t>
          </a:r>
          <a:r>
            <a:rPr lang="pt-PT" sz="1400" kern="1200" dirty="0"/>
            <a:t> </a:t>
          </a:r>
          <a:r>
            <a:rPr lang="pt-PT" sz="1400" kern="1200" dirty="0" err="1"/>
            <a:t>at</a:t>
          </a:r>
          <a:r>
            <a:rPr lang="pt-PT" sz="1400" kern="1200" dirty="0"/>
            <a:t> </a:t>
          </a:r>
          <a:r>
            <a:rPr lang="pt-PT" sz="1400" kern="1200" dirty="0" err="1"/>
            <a:t>the</a:t>
          </a:r>
          <a:r>
            <a:rPr lang="pt-PT" sz="1400" kern="1200" dirty="0"/>
            <a:t> </a:t>
          </a:r>
          <a:r>
            <a:rPr lang="pt-PT" sz="1400" b="1" kern="1200" dirty="0" err="1">
              <a:latin typeface="Aharoni" panose="02010803020104030203" pitchFamily="2" charset="-79"/>
              <a:cs typeface="Aharoni" panose="02010803020104030203" pitchFamily="2" charset="-79"/>
            </a:rPr>
            <a:t>eTwinning</a:t>
          </a:r>
          <a:r>
            <a:rPr lang="pt-PT" sz="1400" b="1" kern="1200" dirty="0">
              <a:latin typeface="Aharoni" panose="02010803020104030203" pitchFamily="2" charset="-79"/>
              <a:cs typeface="Aharoni" panose="02010803020104030203" pitchFamily="2" charset="-79"/>
            </a:rPr>
            <a:t> Fóruns</a:t>
          </a:r>
          <a:r>
            <a:rPr lang="pt-PT" sz="1400" kern="1200" dirty="0"/>
            <a:t>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Participate at the online meetings;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haroni" panose="02010803020104030203" pitchFamily="2" charset="-79"/>
              <a:cs typeface="Aharoni" panose="02010803020104030203" pitchFamily="2" charset="-79"/>
            </a:rPr>
            <a:t>Critically evaluate colleagues work </a:t>
          </a:r>
          <a:r>
            <a:rPr lang="en-US" sz="1400" kern="1200" dirty="0"/>
            <a:t>(from the same class and from other countries) and be open to receive feedback</a:t>
          </a:r>
          <a:endParaRPr lang="en-US" sz="1400" b="1" kern="1200" dirty="0"/>
        </a:p>
      </dsp:txBody>
      <dsp:txXfrm>
        <a:off x="5771755" y="1606973"/>
        <a:ext cx="2030248" cy="3642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9FECA-FD00-C440-A13D-8CAA7343C2F4}">
      <dsp:nvSpPr>
        <dsp:cNvPr id="0" name=""/>
        <dsp:cNvSpPr/>
      </dsp:nvSpPr>
      <dsp:spPr>
        <a:xfrm>
          <a:off x="0" y="6826"/>
          <a:ext cx="5397237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Gamification</a:t>
          </a:r>
        </a:p>
      </dsp:txBody>
      <dsp:txXfrm>
        <a:off x="38638" y="45464"/>
        <a:ext cx="5319961" cy="714229"/>
      </dsp:txXfrm>
    </dsp:sp>
    <dsp:sp modelId="{BB122FBE-79C1-C847-82E7-E3021913346A}">
      <dsp:nvSpPr>
        <dsp:cNvPr id="0" name=""/>
        <dsp:cNvSpPr/>
      </dsp:nvSpPr>
      <dsp:spPr>
        <a:xfrm>
          <a:off x="0" y="893371"/>
          <a:ext cx="5397237" cy="79150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Presentations</a:t>
          </a:r>
        </a:p>
      </dsp:txBody>
      <dsp:txXfrm>
        <a:off x="38638" y="932009"/>
        <a:ext cx="5319961" cy="714229"/>
      </dsp:txXfrm>
    </dsp:sp>
    <dsp:sp modelId="{0B201A95-8FF2-0F47-A6AE-A3E72CEBE303}">
      <dsp:nvSpPr>
        <dsp:cNvPr id="0" name=""/>
        <dsp:cNvSpPr/>
      </dsp:nvSpPr>
      <dsp:spPr>
        <a:xfrm>
          <a:off x="0" y="1779916"/>
          <a:ext cx="5397237" cy="79150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Swot analysis</a:t>
          </a:r>
        </a:p>
      </dsp:txBody>
      <dsp:txXfrm>
        <a:off x="38638" y="1818554"/>
        <a:ext cx="5319961" cy="714229"/>
      </dsp:txXfrm>
    </dsp:sp>
    <dsp:sp modelId="{6437DBEF-B21F-D144-8FD0-71E3810B4E4B}">
      <dsp:nvSpPr>
        <dsp:cNvPr id="0" name=""/>
        <dsp:cNvSpPr/>
      </dsp:nvSpPr>
      <dsp:spPr>
        <a:xfrm>
          <a:off x="0" y="2666461"/>
          <a:ext cx="5397237" cy="79150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Creating companies</a:t>
          </a:r>
        </a:p>
      </dsp:txBody>
      <dsp:txXfrm>
        <a:off x="38638" y="2705099"/>
        <a:ext cx="5319961" cy="714229"/>
      </dsp:txXfrm>
    </dsp:sp>
    <dsp:sp modelId="{C8B819B7-51F8-0945-A8F8-D5A5561BD982}">
      <dsp:nvSpPr>
        <dsp:cNvPr id="0" name=""/>
        <dsp:cNvSpPr/>
      </dsp:nvSpPr>
      <dsp:spPr>
        <a:xfrm>
          <a:off x="0" y="3553006"/>
          <a:ext cx="5397237" cy="7915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Advertising campaign</a:t>
          </a:r>
        </a:p>
      </dsp:txBody>
      <dsp:txXfrm>
        <a:off x="38638" y="3591644"/>
        <a:ext cx="5319961" cy="71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475A2-A5D6-48F1-BFCD-B112F7C324FA}">
      <dsp:nvSpPr>
        <dsp:cNvPr id="0" name=""/>
        <dsp:cNvSpPr/>
      </dsp:nvSpPr>
      <dsp:spPr>
        <a:xfrm>
          <a:off x="22329" y="1038"/>
          <a:ext cx="2223715" cy="13342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Invoices</a:t>
          </a:r>
        </a:p>
      </dsp:txBody>
      <dsp:txXfrm>
        <a:off x="22329" y="1038"/>
        <a:ext cx="2223715" cy="1334229"/>
      </dsp:txXfrm>
    </dsp:sp>
    <dsp:sp modelId="{7C004061-BE0B-491D-8F7A-7F00163C3A8E}">
      <dsp:nvSpPr>
        <dsp:cNvPr id="0" name=""/>
        <dsp:cNvSpPr/>
      </dsp:nvSpPr>
      <dsp:spPr>
        <a:xfrm>
          <a:off x="2468416" y="1038"/>
          <a:ext cx="2223715" cy="133422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Receipts </a:t>
          </a:r>
        </a:p>
      </dsp:txBody>
      <dsp:txXfrm>
        <a:off x="2468416" y="1038"/>
        <a:ext cx="2223715" cy="1334229"/>
      </dsp:txXfrm>
    </dsp:sp>
    <dsp:sp modelId="{2522A2AE-7686-4914-A22D-F9B5B1712EC2}">
      <dsp:nvSpPr>
        <dsp:cNvPr id="0" name=""/>
        <dsp:cNvSpPr/>
      </dsp:nvSpPr>
      <dsp:spPr>
        <a:xfrm>
          <a:off x="1245373" y="1557639"/>
          <a:ext cx="2223715" cy="133422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Purchase order acknowledgement</a:t>
          </a:r>
        </a:p>
      </dsp:txBody>
      <dsp:txXfrm>
        <a:off x="1245373" y="1557639"/>
        <a:ext cx="2223715" cy="133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E2C4F-088E-4D06-B87A-BE466DEEB9A1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FA3D-6293-498D-AC54-E8460086876C}">
      <dsp:nvSpPr>
        <dsp:cNvPr id="0" name=""/>
        <dsp:cNvSpPr/>
      </dsp:nvSpPr>
      <dsp:spPr>
        <a:xfrm>
          <a:off x="6559242" y="2409631"/>
          <a:ext cx="3154680" cy="1740535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BF606-47FB-4112-B61C-C0443CA89369}">
      <dsp:nvSpPr>
        <dsp:cNvPr id="0" name=""/>
        <dsp:cNvSpPr/>
      </dsp:nvSpPr>
      <dsp:spPr>
        <a:xfrm>
          <a:off x="4627436" y="350727"/>
          <a:ext cx="5406936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Closer work between teachers;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Better </a:t>
          </a:r>
          <a:r>
            <a:rPr lang="en-US" sz="1800" b="1" kern="1200" dirty="0" err="1"/>
            <a:t>organisation</a:t>
          </a:r>
          <a:r>
            <a:rPr lang="en-US" sz="1800" b="1" kern="1200" dirty="0"/>
            <a:t>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Better and consolidated learning;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Deeper understanding of the learning process;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Deeper engagement in the process and self regulation.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627436" y="350727"/>
        <a:ext cx="5406936" cy="1827561"/>
      </dsp:txXfrm>
    </dsp:sp>
    <dsp:sp modelId="{47F80515-46B2-4D2A-95CC-5ED4362195E8}">
      <dsp:nvSpPr>
        <dsp:cNvPr id="0" name=""/>
        <dsp:cNvSpPr/>
      </dsp:nvSpPr>
      <dsp:spPr>
        <a:xfrm>
          <a:off x="1289044" y="163610"/>
          <a:ext cx="3154680" cy="1740535"/>
        </a:xfrm>
        <a:prstGeom prst="upArrow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4256E-3128-471C-81FE-70AC2084744E}">
      <dsp:nvSpPr>
        <dsp:cNvPr id="0" name=""/>
        <dsp:cNvSpPr/>
      </dsp:nvSpPr>
      <dsp:spPr>
        <a:xfrm>
          <a:off x="464503" y="2523776"/>
          <a:ext cx="5590665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Students are deeply rooted in classical formats,</a:t>
          </a:r>
        </a:p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It’s difficult to embark in a project based learning mindset.</a:t>
          </a:r>
        </a:p>
      </dsp:txBody>
      <dsp:txXfrm>
        <a:off x="464503" y="2523776"/>
        <a:ext cx="5590665" cy="182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EEFFA-86FE-4BCD-9894-852DB14A6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72DF73-EFA3-439F-8CA0-F930AD875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5F82C19-73D0-4B08-BA49-928FD20C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54EBCB-ED5D-49EC-B42E-71E7B678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2CF7B4D-CB10-4FFE-AB82-4492365B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66A64-6A55-48AE-9DA5-632232AD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EDDFCB7-9FBC-4127-BD31-1C2734BDC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5833540-7A50-41EA-BC28-676557FD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86F4BC-100A-4DFD-8023-0EE447C6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577AAC2-3C1A-459F-B79C-D317D843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1C3F8F-A6F4-4B8D-BB0E-59E5C61A2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387A285-E394-42C1-A36C-B81D554BC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35029C-E0BF-4BA4-8386-28B69803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2B5DA48-8B49-4712-8F00-C8497127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F15022-97F3-4F80-BCB0-408E8FEC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C2B5E-AFD9-4DA2-BE05-E9283512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47B77F-5B1A-40E7-AB5C-6C43A411B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664C945-948A-4EBF-944C-C920F693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2579A78-E58F-41C9-B734-384C8FDA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28906DB-CB47-4B28-B936-38A52D9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17055-72C4-4E06-84BA-598C552A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D001011-3A55-4431-A085-3F539DCC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0D2E2F9-5DF5-41D8-A0FC-A88B8C61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1F1E091-F3CD-42BE-AA9B-2679BFA4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25CE7D-0258-4247-BBA7-8FF87A1B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8A7CC-62C8-4D41-8AAA-CFA57C3D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AB3A54-3F8B-4AFC-80D8-A948AD58C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888672E-E655-4982-998E-91D2C05B4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7B59EC8-5F38-451A-A320-42EF4A58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D73B28F-2E0B-4CC2-9D66-A5EBEF8A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B02F9F2-802B-46EB-8D3B-77D59037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ED000-DC4F-4339-A2AD-7FABD6D0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FD89DEF-06F1-44BF-B11B-1609FFFC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56AC2D1-77E0-4EA8-9A46-B30961929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526B1E9-E11F-4523-95DD-F700B1521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1DF8218-EDA8-4BF4-BCF0-2639F3F82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068D08C-3DE8-486D-BFEB-708EA6A9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62AA3A7-CC2E-4111-A31C-F12799FA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FC45332-58C5-42AE-A982-D275B463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8BA5C-C374-4571-A359-C09C94B0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289463D-BA90-4CA9-A2F5-ABA0681F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27FAC5F-F6AE-4516-83F0-332E933A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EA34B88-A976-41B7-8A71-53234C0D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C5BEF29-E758-48A9-8C22-45D96B8D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EF4EDB9-143A-47B3-B3C0-ED418787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5DF38BF-25E8-45CA-A288-975DC4E0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4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A33E1-92D1-4EF8-A9AF-B1D0D43C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E04505B-B778-40B9-8AC4-C3E4A043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111FE69-8F33-4AA3-A57D-8BAB3F0F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31E4DD-EF22-4F6D-BFD8-E1E51B96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FD64CE6-D754-4F82-8CA1-9ACAB573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7E5D3FB-AC6F-4CFC-B6AD-6EC7B56D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2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3A9B6-DEFF-48BB-A21D-FE25F654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7189211-B287-4E49-82E2-8B2FECCF8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B9460CD-2739-47CE-A128-72260020D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E6C2874-3D97-4EB5-846B-89985E71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F4B6140-1C98-4E2E-A06E-6F39BEE7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BDD63B4-A4C8-4DE7-BA28-ABB34712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60E540E-0485-4CE0-BC2A-251BFC60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FBBA9DF-DA60-47B8-80DD-09D944D8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5EB144C-A12A-444B-8D17-D39FA3AA6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C12E6-1F54-40D7-8B13-909AF7F2CA9A}" type="datetimeFigureOut">
              <a:rPr lang="en-US" smtClean="0"/>
              <a:t>5/31/22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F05E88-9CA4-41D9-BF86-91BE6ACD7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54E0D0D-AA0D-417C-A991-9D200ECE7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6C06-2BE8-49DC-8060-8480321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kx8QwgSf1Y&amp;t=28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1258F3CA-5142-534F-BBA6-342D92E5D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9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1A587D-8218-4DA7-BCDB-903DF517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dirty="0"/>
              <a:t>Meetings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075BF36D-978B-4CF7-8D39-FC5F3719F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62" y="2283014"/>
            <a:ext cx="6044573" cy="3505852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D204465E-C6DE-45C4-B36E-063339C17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7" y="2517732"/>
            <a:ext cx="5868116" cy="31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2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D82BB1-31D9-4A25-8B70-45576B37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12" y="2977041"/>
            <a:ext cx="583259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</a:rPr>
              <a:t>Assessment</a:t>
            </a:r>
            <a:br>
              <a:rPr lang="en-US" sz="3800" b="1" dirty="0">
                <a:solidFill>
                  <a:srgbClr val="FFFFFF"/>
                </a:solidFill>
              </a:rPr>
            </a:br>
            <a:r>
              <a:rPr lang="en-US" sz="3800" b="1" dirty="0">
                <a:solidFill>
                  <a:srgbClr val="FFFFFF"/>
                </a:solidFill>
              </a:rPr>
              <a:t> +</a:t>
            </a:r>
            <a:br>
              <a:rPr lang="en-US" sz="3800" b="1" dirty="0">
                <a:solidFill>
                  <a:srgbClr val="FFFFFF"/>
                </a:solidFill>
              </a:rPr>
            </a:br>
            <a:r>
              <a:rPr lang="en-US" sz="3800" b="1" dirty="0">
                <a:solidFill>
                  <a:srgbClr val="FFFFFF"/>
                </a:solidFill>
              </a:rPr>
              <a:t>Certification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A7B57321-92E8-4C42-A646-F5C9EAE79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29" y="617521"/>
            <a:ext cx="2867881" cy="201468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4099C2-B239-4B1C-BF70-9FCC46EFD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79" y="4547968"/>
            <a:ext cx="2899242" cy="123942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19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640B61-BE3B-4A7D-999C-55B22834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829375"/>
            <a:ext cx="4777381" cy="502654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chemeClr val="accent2"/>
          </a:solidFill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165621-B1AC-4078-B2C5-696218E6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Biome"/>
                <a:cs typeface="Biome"/>
              </a:rPr>
              <a:t>Cooperative work among teachers</a:t>
            </a: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AE501F03-3023-4380-B920-EA21ABA6D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Project’s Days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Monday and Tuesday</a:t>
            </a:r>
            <a:endParaRPr lang="en-US" sz="2600" dirty="0">
              <a:cs typeface="Calibri"/>
            </a:endParaRPr>
          </a:p>
          <a:p>
            <a:pPr marL="0" indent="0">
              <a:buNone/>
            </a:pPr>
            <a:endParaRPr lang="en-US" sz="2600" dirty="0"/>
          </a:p>
          <a:p>
            <a:pPr>
              <a:buFont typeface="Wingdings" panose="020B0604020202020204" pitchFamily="34" charset="0"/>
              <a:buChar char="Ø"/>
            </a:pPr>
            <a:r>
              <a:rPr lang="en-US" sz="2600" dirty="0"/>
              <a:t>Regular Teachers meetings</a:t>
            </a:r>
            <a:endParaRPr lang="en-US" sz="2600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600" dirty="0">
                <a:cs typeface="Calibri"/>
              </a:rPr>
              <a:t>Cooperative working plans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600" dirty="0"/>
              <a:t>Common assessment/ evaluation</a:t>
            </a:r>
            <a:endParaRPr lang="en-US" sz="2600" dirty="0">
              <a:cs typeface="Calibri" panose="020F0502020204030204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A1D4725-E69D-A34E-8497-564E5F1FC831}"/>
              </a:ext>
            </a:extLst>
          </p:cNvPr>
          <p:cNvSpPr/>
          <p:nvPr/>
        </p:nvSpPr>
        <p:spPr>
          <a:xfrm>
            <a:off x="7094647" y="3429000"/>
            <a:ext cx="2796327" cy="2426916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174F04-0F20-4E38-BDA6-E4D32843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 devoted to the project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D16FE63-597E-4388-B118-2CB1862D8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15136"/>
              </p:ext>
            </p:extLst>
          </p:nvPr>
        </p:nvGraphicFramePr>
        <p:xfrm>
          <a:off x="1306747" y="1746005"/>
          <a:ext cx="4252056" cy="336599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647441">
                  <a:extLst>
                    <a:ext uri="{9D8B030D-6E8A-4147-A177-3AD203B41FA5}">
                      <a16:colId xmlns:a16="http://schemas.microsoft.com/office/drawing/2014/main" val="660478278"/>
                    </a:ext>
                  </a:extLst>
                </a:gridCol>
                <a:gridCol w="2604615">
                  <a:extLst>
                    <a:ext uri="{9D8B030D-6E8A-4147-A177-3AD203B41FA5}">
                      <a16:colId xmlns:a16="http://schemas.microsoft.com/office/drawing/2014/main" val="597322139"/>
                    </a:ext>
                  </a:extLst>
                </a:gridCol>
              </a:tblGrid>
              <a:tr h="480856">
                <a:tc>
                  <a:txBody>
                    <a:bodyPr/>
                    <a:lstStyle/>
                    <a:p>
                      <a:r>
                        <a:rPr lang="pt-PT" sz="1600" cap="none" spc="0" dirty="0" err="1">
                          <a:effectLst/>
                        </a:rPr>
                        <a:t>Subjects</a:t>
                      </a:r>
                      <a:endParaRPr lang="pt-PT" sz="16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8518" marR="0" marT="106552" marB="106552" anchor="ctr"/>
                </a:tc>
                <a:tc>
                  <a:txBody>
                    <a:bodyPr/>
                    <a:lstStyle/>
                    <a:p>
                      <a:r>
                        <a:rPr lang="pt-PT" sz="1600" cap="none" spc="0" dirty="0" err="1">
                          <a:effectLst/>
                        </a:rPr>
                        <a:t>Hours</a:t>
                      </a:r>
                      <a:endParaRPr lang="pt-PT" sz="1600" b="0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38518" marR="0" marT="106552" marB="106552" anchor="ctr"/>
                </a:tc>
                <a:extLst>
                  <a:ext uri="{0D108BD9-81ED-4DB2-BD59-A6C34878D82A}">
                    <a16:rowId xmlns:a16="http://schemas.microsoft.com/office/drawing/2014/main" val="757473147"/>
                  </a:ext>
                </a:extLst>
              </a:tr>
              <a:tr h="480856">
                <a:tc>
                  <a:txBody>
                    <a:bodyPr/>
                    <a:lstStyle/>
                    <a:p>
                      <a:r>
                        <a:rPr lang="pt-PT" sz="1600" cap="none" spc="0">
                          <a:effectLst/>
                        </a:rPr>
                        <a:t>AI</a:t>
                      </a:r>
                      <a:endParaRPr lang="pt-PT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8518" marR="0" marT="106552" marB="106552" anchor="ctr"/>
                </a:tc>
                <a:tc>
                  <a:txBody>
                    <a:bodyPr/>
                    <a:lstStyle/>
                    <a:p>
                      <a:r>
                        <a:rPr lang="pt-PT" sz="1600" cap="none" spc="0"/>
                        <a:t>21,5h</a:t>
                      </a:r>
                      <a:endParaRPr lang="pt-PT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8518" marR="0" marT="106552" marB="106552" anchor="ctr"/>
                </a:tc>
                <a:extLst>
                  <a:ext uri="{0D108BD9-81ED-4DB2-BD59-A6C34878D82A}">
                    <a16:rowId xmlns:a16="http://schemas.microsoft.com/office/drawing/2014/main" val="1422714682"/>
                  </a:ext>
                </a:extLst>
              </a:tr>
              <a:tr h="480856">
                <a:tc>
                  <a:txBody>
                    <a:bodyPr/>
                    <a:lstStyle/>
                    <a:p>
                      <a:r>
                        <a:rPr lang="pt-PT" sz="1600" cap="none" spc="0">
                          <a:effectLst/>
                        </a:rPr>
                        <a:t>OE</a:t>
                      </a:r>
                      <a:endParaRPr lang="pt-PT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8518" marR="0" marT="106552" marB="106552" anchor="ctr"/>
                </a:tc>
                <a:tc>
                  <a:txBody>
                    <a:bodyPr/>
                    <a:lstStyle/>
                    <a:p>
                      <a:r>
                        <a:rPr lang="pt-PT" sz="1600" cap="none" spc="0"/>
                        <a:t>4h</a:t>
                      </a:r>
                      <a:endParaRPr lang="pt-PT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8518" marR="0" marT="106552" marB="106552" anchor="ctr"/>
                </a:tc>
                <a:extLst>
                  <a:ext uri="{0D108BD9-81ED-4DB2-BD59-A6C34878D82A}">
                    <a16:rowId xmlns:a16="http://schemas.microsoft.com/office/drawing/2014/main" val="2754635147"/>
                  </a:ext>
                </a:extLst>
              </a:tr>
              <a:tr h="480856">
                <a:tc>
                  <a:txBody>
                    <a:bodyPr/>
                    <a:lstStyle/>
                    <a:p>
                      <a:r>
                        <a:rPr lang="pt-PT" sz="1600" cap="none" spc="0">
                          <a:effectLst/>
                        </a:rPr>
                        <a:t>PT</a:t>
                      </a:r>
                      <a:endParaRPr lang="pt-PT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8518" marR="0" marT="106552" marB="106552" anchor="ctr"/>
                </a:tc>
                <a:tc>
                  <a:txBody>
                    <a:bodyPr/>
                    <a:lstStyle/>
                    <a:p>
                      <a:r>
                        <a:rPr lang="pt-PT" sz="1600" cap="none" spc="0"/>
                        <a:t>22h</a:t>
                      </a:r>
                      <a:endParaRPr lang="pt-PT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8518" marR="0" marT="106552" marB="106552" anchor="ctr"/>
                </a:tc>
                <a:extLst>
                  <a:ext uri="{0D108BD9-81ED-4DB2-BD59-A6C34878D82A}">
                    <a16:rowId xmlns:a16="http://schemas.microsoft.com/office/drawing/2014/main" val="1905854807"/>
                  </a:ext>
                </a:extLst>
              </a:tr>
              <a:tr h="480856">
                <a:tc>
                  <a:txBody>
                    <a:bodyPr/>
                    <a:lstStyle/>
                    <a:p>
                      <a:r>
                        <a:rPr lang="pt-PT" sz="1600" cap="none" spc="0">
                          <a:effectLst/>
                        </a:rPr>
                        <a:t>Inglês</a:t>
                      </a:r>
                      <a:endParaRPr lang="pt-PT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8518" marR="0" marT="106552" marB="106552" anchor="ctr"/>
                </a:tc>
                <a:tc>
                  <a:txBody>
                    <a:bodyPr/>
                    <a:lstStyle/>
                    <a:p>
                      <a:r>
                        <a:rPr lang="pt-PT" sz="1600" cap="none" spc="0"/>
                        <a:t>19h</a:t>
                      </a:r>
                      <a:endParaRPr lang="pt-PT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8518" marR="0" marT="106552" marB="106552" anchor="ctr"/>
                </a:tc>
                <a:extLst>
                  <a:ext uri="{0D108BD9-81ED-4DB2-BD59-A6C34878D82A}">
                    <a16:rowId xmlns:a16="http://schemas.microsoft.com/office/drawing/2014/main" val="1825837807"/>
                  </a:ext>
                </a:extLst>
              </a:tr>
              <a:tr h="480856">
                <a:tc>
                  <a:txBody>
                    <a:bodyPr/>
                    <a:lstStyle/>
                    <a:p>
                      <a:r>
                        <a:rPr lang="pt-PT" sz="1600" cap="none" spc="0">
                          <a:effectLst/>
                        </a:rPr>
                        <a:t>Gestão</a:t>
                      </a:r>
                      <a:endParaRPr lang="pt-PT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8518" marR="0" marT="106552" marB="106552" anchor="ctr"/>
                </a:tc>
                <a:tc>
                  <a:txBody>
                    <a:bodyPr/>
                    <a:lstStyle/>
                    <a:p>
                      <a:r>
                        <a:rPr lang="pt-PT" sz="1600" cap="none" spc="0"/>
                        <a:t>20h</a:t>
                      </a:r>
                      <a:endParaRPr lang="pt-PT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8518" marR="0" marT="106552" marB="106552" anchor="ctr"/>
                </a:tc>
                <a:extLst>
                  <a:ext uri="{0D108BD9-81ED-4DB2-BD59-A6C34878D82A}">
                    <a16:rowId xmlns:a16="http://schemas.microsoft.com/office/drawing/2014/main" val="3191137824"/>
                  </a:ext>
                </a:extLst>
              </a:tr>
              <a:tr h="4808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 sz="1600" cap="none" spc="0">
                          <a:effectLst/>
                        </a:rPr>
                        <a:t>Total</a:t>
                      </a:r>
                      <a:endParaRPr lang="pt-PT" sz="16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8518" marR="0" marT="106552" marB="106552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PT" sz="1600" cap="none" spc="0" dirty="0"/>
                        <a:t>86,5h</a:t>
                      </a:r>
                      <a:endParaRPr lang="pt-PT" sz="16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8518" marR="0" marT="106552" marB="106552"/>
                </a:tc>
                <a:extLst>
                  <a:ext uri="{0D108BD9-81ED-4DB2-BD59-A6C34878D82A}">
                    <a16:rowId xmlns:a16="http://schemas.microsoft.com/office/drawing/2014/main" val="334976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5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A74145-B166-4CF0-A42C-6FCD9A43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735" y="1263850"/>
            <a:ext cx="4605006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Skills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7F8A260-B023-4FBF-B33D-718CBD614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26784"/>
              </p:ext>
            </p:extLst>
          </p:nvPr>
        </p:nvGraphicFramePr>
        <p:xfrm>
          <a:off x="246741" y="250521"/>
          <a:ext cx="8020437" cy="62003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96322">
                  <a:extLst>
                    <a:ext uri="{9D8B030D-6E8A-4147-A177-3AD203B41FA5}">
                      <a16:colId xmlns:a16="http://schemas.microsoft.com/office/drawing/2014/main" val="1409712517"/>
                    </a:ext>
                  </a:extLst>
                </a:gridCol>
                <a:gridCol w="3236956">
                  <a:extLst>
                    <a:ext uri="{9D8B030D-6E8A-4147-A177-3AD203B41FA5}">
                      <a16:colId xmlns:a16="http://schemas.microsoft.com/office/drawing/2014/main" val="2770235679"/>
                    </a:ext>
                  </a:extLst>
                </a:gridCol>
                <a:gridCol w="3387159">
                  <a:extLst>
                    <a:ext uri="{9D8B030D-6E8A-4147-A177-3AD203B41FA5}">
                      <a16:colId xmlns:a16="http://schemas.microsoft.com/office/drawing/2014/main" val="42076923"/>
                    </a:ext>
                  </a:extLst>
                </a:gridCol>
              </a:tblGrid>
              <a:tr h="620820">
                <a:tc>
                  <a:txBody>
                    <a:bodyPr/>
                    <a:lstStyle/>
                    <a:p>
                      <a:pPr algn="ctr"/>
                      <a:r>
                        <a:rPr lang="pt-PT" sz="1600" cap="all" spc="60" dirty="0" err="1">
                          <a:effectLst/>
                        </a:rPr>
                        <a:t>Subject</a:t>
                      </a:r>
                      <a:endParaRPr lang="pt-PT" sz="1600" b="1" cap="all" spc="6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3" marR="37953" marT="37953" marB="379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cap="all" spc="60" dirty="0" err="1">
                          <a:effectLst/>
                        </a:rPr>
                        <a:t>Skills</a:t>
                      </a:r>
                      <a:endParaRPr lang="pt-PT" sz="1600" b="1" cap="all" spc="6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3" marR="37953" marT="37953" marB="379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cap="all" spc="60" dirty="0">
                          <a:effectLst/>
                        </a:rPr>
                        <a:t>Curriculum </a:t>
                      </a:r>
                      <a:r>
                        <a:rPr lang="pt-PT" sz="1600" cap="all" spc="60" dirty="0" err="1">
                          <a:effectLst/>
                        </a:rPr>
                        <a:t>integration</a:t>
                      </a:r>
                      <a:endParaRPr lang="pt-PT" sz="1600" b="1" cap="all" spc="6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953" marR="37953" marT="37953" marB="37953" anchor="ctr"/>
                </a:tc>
                <a:extLst>
                  <a:ext uri="{0D108BD9-81ED-4DB2-BD59-A6C34878D82A}">
                    <a16:rowId xmlns:a16="http://schemas.microsoft.com/office/drawing/2014/main" val="4168879537"/>
                  </a:ext>
                </a:extLst>
              </a:tr>
              <a:tr h="315623"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b="1" cap="none" spc="0" dirty="0">
                          <a:effectLst/>
                        </a:rPr>
                        <a:t>AI</a:t>
                      </a:r>
                      <a:endParaRPr lang="pt-PT" sz="16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/>
                        <a:t>Research </a:t>
                      </a:r>
                      <a:r>
                        <a:rPr lang="pt-PT" sz="1400" cap="none" spc="0" dirty="0" err="1"/>
                        <a:t>and</a:t>
                      </a:r>
                      <a:r>
                        <a:rPr lang="pt-PT" sz="1400" cap="none" spc="0" dirty="0"/>
                        <a:t> data </a:t>
                      </a:r>
                      <a:r>
                        <a:rPr lang="pt-PT" sz="1400" cap="none" spc="0" dirty="0" err="1"/>
                        <a:t>organisation</a:t>
                      </a:r>
                      <a:endParaRPr lang="pt-PT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25302" anchor="ctr"/>
                </a:tc>
                <a:tc rowSpan="2">
                  <a:txBody>
                    <a:bodyPr/>
                    <a:lstStyle/>
                    <a:p>
                      <a:pPr marL="360363" indent="0" algn="l" rtl="0" fontAlgn="auto">
                        <a:tabLst/>
                      </a:pPr>
                      <a:r>
                        <a:rPr lang="pt-PT" sz="1400" cap="none" spc="30" dirty="0">
                          <a:effectLst/>
                        </a:rPr>
                        <a:t>20% </a:t>
                      </a:r>
                      <a:r>
                        <a:rPr lang="pt-PT" sz="1400" cap="none" spc="30" dirty="0" err="1">
                          <a:effectLst/>
                        </a:rPr>
                        <a:t>of</a:t>
                      </a:r>
                      <a:r>
                        <a:rPr lang="pt-PT" sz="1400" cap="none" spc="30" dirty="0">
                          <a:effectLst/>
                        </a:rPr>
                        <a:t> </a:t>
                      </a:r>
                      <a:r>
                        <a:rPr lang="pt-PT" sz="1400" cap="none" spc="30" dirty="0" err="1">
                          <a:effectLst/>
                        </a:rPr>
                        <a:t>the</a:t>
                      </a:r>
                      <a:r>
                        <a:rPr lang="pt-PT" sz="1400" cap="none" spc="30" dirty="0">
                          <a:effectLst/>
                        </a:rPr>
                        <a:t> final grade </a:t>
                      </a:r>
                      <a:r>
                        <a:rPr lang="pt-PT" sz="1400" cap="none" spc="30" dirty="0" err="1">
                          <a:effectLst/>
                        </a:rPr>
                        <a:t>of</a:t>
                      </a:r>
                      <a:r>
                        <a:rPr lang="pt-PT" sz="1400" cap="none" spc="30" dirty="0">
                          <a:effectLst/>
                        </a:rPr>
                        <a:t> </a:t>
                      </a:r>
                      <a:r>
                        <a:rPr lang="pt-PT" sz="1400" cap="none" spc="30" dirty="0" err="1">
                          <a:effectLst/>
                        </a:rPr>
                        <a:t>each</a:t>
                      </a:r>
                      <a:r>
                        <a:rPr lang="pt-PT" sz="1400" cap="none" spc="30" dirty="0">
                          <a:effectLst/>
                        </a:rPr>
                        <a:t> module</a:t>
                      </a:r>
                      <a:endParaRPr lang="pt-PT" sz="1400" b="1" i="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25302" anchor="ctr"/>
                </a:tc>
                <a:extLst>
                  <a:ext uri="{0D108BD9-81ED-4DB2-BD59-A6C34878D82A}">
                    <a16:rowId xmlns:a16="http://schemas.microsoft.com/office/drawing/2014/main" val="2704865704"/>
                  </a:ext>
                </a:extLst>
              </a:tr>
              <a:tr h="75622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cap="none" spc="0" dirty="0">
                          <a:effectLst/>
                        </a:rPr>
                        <a:t>soft </a:t>
                      </a:r>
                      <a:r>
                        <a:rPr lang="pt-PT" sz="1400" cap="none" spc="0" dirty="0" err="1">
                          <a:effectLst/>
                        </a:rPr>
                        <a:t>skills</a:t>
                      </a:r>
                      <a:r>
                        <a:rPr lang="pt-PT" sz="1400" cap="none" spc="0" dirty="0">
                          <a:effectLst/>
                        </a:rPr>
                        <a:t> </a:t>
                      </a:r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22403"/>
                  </a:ext>
                </a:extLst>
              </a:tr>
              <a:tr h="315623">
                <a:tc rowSpan="3">
                  <a:txBody>
                    <a:bodyPr/>
                    <a:lstStyle/>
                    <a:p>
                      <a:pPr algn="ctr"/>
                      <a:r>
                        <a:rPr lang="pt-PT" sz="1600" b="1" cap="none" spc="0" dirty="0">
                          <a:effectLst/>
                        </a:rPr>
                        <a:t>OE</a:t>
                      </a:r>
                      <a:endParaRPr lang="pt-PT" sz="16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/>
                        <a:t>Research </a:t>
                      </a:r>
                      <a:r>
                        <a:rPr lang="pt-PT" sz="1400" cap="none" spc="0" dirty="0" err="1"/>
                        <a:t>and</a:t>
                      </a:r>
                      <a:r>
                        <a:rPr lang="pt-PT" sz="1400" cap="none" spc="0" dirty="0"/>
                        <a:t> data </a:t>
                      </a:r>
                      <a:r>
                        <a:rPr lang="pt-PT" sz="1400" cap="none" spc="0" dirty="0" err="1"/>
                        <a:t>organisation</a:t>
                      </a:r>
                      <a:endParaRPr lang="pt-PT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25302" anchor="ctr"/>
                </a:tc>
                <a:tc rowSpan="3">
                  <a:txBody>
                    <a:bodyPr/>
                    <a:lstStyle/>
                    <a:p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extLst>
                  <a:ext uri="{0D108BD9-81ED-4DB2-BD59-A6C34878D82A}">
                    <a16:rowId xmlns:a16="http://schemas.microsoft.com/office/drawing/2014/main" val="1168971007"/>
                  </a:ext>
                </a:extLst>
              </a:tr>
              <a:tr h="31562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>
                          <a:effectLst/>
                        </a:rPr>
                        <a:t>Soft </a:t>
                      </a:r>
                      <a:r>
                        <a:rPr lang="pt-PT" sz="1400" cap="none" spc="0" dirty="0" err="1">
                          <a:effectLst/>
                        </a:rPr>
                        <a:t>skills</a:t>
                      </a:r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557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15725"/>
                  </a:ext>
                </a:extLst>
              </a:tr>
              <a:tr h="5359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>
                          <a:solidFill>
                            <a:schemeClr val="tx1"/>
                          </a:solidFill>
                          <a:effectLst/>
                        </a:rPr>
                        <a:t>Team </a:t>
                      </a:r>
                      <a:r>
                        <a:rPr lang="pt-PT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 marL="0" marR="0" marT="0" marB="557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9362"/>
                  </a:ext>
                </a:extLst>
              </a:tr>
              <a:tr h="315623">
                <a:tc rowSpan="5">
                  <a:txBody>
                    <a:bodyPr/>
                    <a:lstStyle/>
                    <a:p>
                      <a:pPr algn="ctr"/>
                      <a:r>
                        <a:rPr lang="pt-PT" sz="1600" b="1" cap="none" spc="0" dirty="0">
                          <a:effectLst/>
                        </a:rPr>
                        <a:t>PT</a:t>
                      </a:r>
                      <a:endParaRPr lang="pt-PT" sz="16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/>
                        <a:t>Research </a:t>
                      </a:r>
                      <a:r>
                        <a:rPr lang="pt-PT" sz="1400" cap="none" spc="0" dirty="0" err="1"/>
                        <a:t>and</a:t>
                      </a:r>
                      <a:r>
                        <a:rPr lang="pt-PT" sz="1400" cap="none" spc="0" dirty="0"/>
                        <a:t> data </a:t>
                      </a:r>
                      <a:r>
                        <a:rPr lang="pt-PT" sz="1400" cap="none" spc="0" dirty="0" err="1"/>
                        <a:t>organisation</a:t>
                      </a:r>
                      <a:endParaRPr lang="pt-PT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25302" anchor="ctr"/>
                </a:tc>
                <a:tc rowSpan="5">
                  <a:txBody>
                    <a:bodyPr/>
                    <a:lstStyle/>
                    <a:p>
                      <a:pPr marL="360363" indent="0" algn="l" rtl="0" fontAlgn="auto">
                        <a:tabLst/>
                      </a:pPr>
                      <a:r>
                        <a:rPr lang="pt-PT" sz="1400" cap="none" spc="30" dirty="0">
                          <a:effectLst/>
                        </a:rPr>
                        <a:t>20% </a:t>
                      </a:r>
                      <a:r>
                        <a:rPr lang="pt-PT" sz="1400" cap="none" spc="30" dirty="0" err="1">
                          <a:effectLst/>
                        </a:rPr>
                        <a:t>of</a:t>
                      </a:r>
                      <a:r>
                        <a:rPr lang="pt-PT" sz="1400" cap="none" spc="30" dirty="0">
                          <a:effectLst/>
                        </a:rPr>
                        <a:t> </a:t>
                      </a:r>
                      <a:r>
                        <a:rPr lang="pt-PT" sz="1400" cap="none" spc="30" dirty="0" err="1">
                          <a:effectLst/>
                        </a:rPr>
                        <a:t>the</a:t>
                      </a:r>
                      <a:r>
                        <a:rPr lang="pt-PT" sz="1400" cap="none" spc="30" dirty="0">
                          <a:effectLst/>
                        </a:rPr>
                        <a:t> final grade </a:t>
                      </a:r>
                      <a:r>
                        <a:rPr lang="pt-PT" sz="1400" cap="none" spc="30" dirty="0" err="1">
                          <a:effectLst/>
                        </a:rPr>
                        <a:t>of</a:t>
                      </a:r>
                      <a:r>
                        <a:rPr lang="pt-PT" sz="1400" cap="none" spc="30" dirty="0">
                          <a:effectLst/>
                        </a:rPr>
                        <a:t> </a:t>
                      </a:r>
                      <a:r>
                        <a:rPr lang="pt-PT" sz="1400" cap="none" spc="30" dirty="0" err="1">
                          <a:effectLst/>
                        </a:rPr>
                        <a:t>each</a:t>
                      </a:r>
                      <a:r>
                        <a:rPr lang="pt-PT" sz="1400" cap="none" spc="30" dirty="0">
                          <a:effectLst/>
                        </a:rPr>
                        <a:t> module</a:t>
                      </a:r>
                      <a:endParaRPr lang="pt-PT" sz="1400" b="1" i="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25302" anchor="ctr"/>
                </a:tc>
                <a:extLst>
                  <a:ext uri="{0D108BD9-81ED-4DB2-BD59-A6C34878D82A}">
                    <a16:rowId xmlns:a16="http://schemas.microsoft.com/office/drawing/2014/main" val="2713592165"/>
                  </a:ext>
                </a:extLst>
              </a:tr>
              <a:tr h="9765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>
                          <a:solidFill>
                            <a:schemeClr val="tx1"/>
                          </a:solidFill>
                          <a:effectLst/>
                        </a:rPr>
                        <a:t>Team </a:t>
                      </a:r>
                      <a:r>
                        <a:rPr lang="pt-PT" sz="1400" cap="none" spc="0" dirty="0" err="1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05458"/>
                  </a:ext>
                </a:extLst>
              </a:tr>
              <a:tr h="75622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 err="1">
                          <a:effectLst/>
                        </a:rPr>
                        <a:t>Communication</a:t>
                      </a:r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97413"/>
                  </a:ext>
                </a:extLst>
              </a:tr>
              <a:tr h="75622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>
                          <a:effectLst/>
                        </a:rPr>
                        <a:t>ICT</a:t>
                      </a:r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076632"/>
                  </a:ext>
                </a:extLst>
              </a:tr>
              <a:tr h="5359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cap="none" spc="0" dirty="0">
                          <a:effectLst/>
                        </a:rPr>
                        <a:t>soft </a:t>
                      </a:r>
                      <a:r>
                        <a:rPr lang="pt-PT" sz="1400" cap="none" spc="0" dirty="0" err="1">
                          <a:effectLst/>
                        </a:rPr>
                        <a:t>skills</a:t>
                      </a:r>
                      <a:r>
                        <a:rPr lang="pt-PT" sz="1400" cap="none" spc="0" dirty="0">
                          <a:effectLst/>
                        </a:rPr>
                        <a:t> </a:t>
                      </a:r>
                      <a:endParaRPr lang="pt-PT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25302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44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8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149B67-DC08-41B5-83A1-C060B59F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200" dirty="0">
                <a:latin typeface="Biome"/>
                <a:cs typeface="Biome"/>
              </a:rPr>
              <a:t>Skills</a:t>
            </a:r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D897B530-51F1-46E9-812F-35ED8ED79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8584"/>
              </p:ext>
            </p:extLst>
          </p:nvPr>
        </p:nvGraphicFramePr>
        <p:xfrm>
          <a:off x="926257" y="1825625"/>
          <a:ext cx="10339487" cy="4351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9518">
                  <a:extLst>
                    <a:ext uri="{9D8B030D-6E8A-4147-A177-3AD203B41FA5}">
                      <a16:colId xmlns:a16="http://schemas.microsoft.com/office/drawing/2014/main" val="2404340637"/>
                    </a:ext>
                  </a:extLst>
                </a:gridCol>
                <a:gridCol w="4922563">
                  <a:extLst>
                    <a:ext uri="{9D8B030D-6E8A-4147-A177-3AD203B41FA5}">
                      <a16:colId xmlns:a16="http://schemas.microsoft.com/office/drawing/2014/main" val="3882627526"/>
                    </a:ext>
                  </a:extLst>
                </a:gridCol>
                <a:gridCol w="3967406">
                  <a:extLst>
                    <a:ext uri="{9D8B030D-6E8A-4147-A177-3AD203B41FA5}">
                      <a16:colId xmlns:a16="http://schemas.microsoft.com/office/drawing/2014/main" val="4259245774"/>
                    </a:ext>
                  </a:extLst>
                </a:gridCol>
              </a:tblGrid>
              <a:tr h="1909410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600" b="1" cap="none" spc="30">
                          <a:effectLst/>
                        </a:rPr>
                        <a:t>Inglês​</a:t>
                      </a:r>
                      <a:endParaRPr lang="pt-PT" sz="1600" b="1" i="0" cap="none" spc="3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6831" marT="84154" marB="84154" anchor="ctr"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pt-PT" sz="1600" cap="none" spc="30" dirty="0">
                          <a:effectLst/>
                        </a:rPr>
                        <a:t>​</a:t>
                      </a:r>
                      <a:r>
                        <a:rPr lang="pt-PT" sz="1600" cap="none" spc="30" dirty="0" err="1">
                          <a:effectLst/>
                        </a:rPr>
                        <a:t>Communication</a:t>
                      </a:r>
                      <a:endParaRPr lang="pt-PT" sz="1600" b="0" cap="none" spc="3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6831" marT="84154" marB="84154" anchor="ctr"/>
                </a:tc>
                <a:tc>
                  <a:txBody>
                    <a:bodyPr/>
                    <a:lstStyle/>
                    <a:p>
                      <a:pPr marL="360363" indent="0" algn="l" rtl="0" fontAlgn="auto">
                        <a:tabLst/>
                      </a:pPr>
                      <a:r>
                        <a:rPr lang="pt-PT" sz="1600" cap="none" spc="30" dirty="0">
                          <a:effectLst/>
                        </a:rPr>
                        <a:t>20% </a:t>
                      </a:r>
                      <a:r>
                        <a:rPr lang="pt-PT" sz="1600" cap="none" spc="30" dirty="0" err="1">
                          <a:effectLst/>
                        </a:rPr>
                        <a:t>of</a:t>
                      </a:r>
                      <a:r>
                        <a:rPr lang="pt-PT" sz="1600" cap="none" spc="30" dirty="0">
                          <a:effectLst/>
                        </a:rPr>
                        <a:t> </a:t>
                      </a:r>
                      <a:r>
                        <a:rPr lang="pt-PT" sz="1600" cap="none" spc="30" dirty="0" err="1">
                          <a:effectLst/>
                        </a:rPr>
                        <a:t>the</a:t>
                      </a:r>
                      <a:r>
                        <a:rPr lang="pt-PT" sz="1600" cap="none" spc="30" dirty="0">
                          <a:effectLst/>
                        </a:rPr>
                        <a:t> final grade </a:t>
                      </a:r>
                      <a:r>
                        <a:rPr lang="pt-PT" sz="1600" cap="none" spc="30" dirty="0" err="1">
                          <a:effectLst/>
                        </a:rPr>
                        <a:t>of</a:t>
                      </a:r>
                      <a:r>
                        <a:rPr lang="pt-PT" sz="1600" cap="none" spc="30" dirty="0">
                          <a:effectLst/>
                        </a:rPr>
                        <a:t> </a:t>
                      </a:r>
                      <a:r>
                        <a:rPr lang="pt-PT" sz="1600" cap="none" spc="30" dirty="0" err="1">
                          <a:effectLst/>
                        </a:rPr>
                        <a:t>each</a:t>
                      </a:r>
                      <a:r>
                        <a:rPr lang="pt-PT" sz="1600" cap="none" spc="30" dirty="0">
                          <a:effectLst/>
                        </a:rPr>
                        <a:t> module</a:t>
                      </a:r>
                      <a:endParaRPr lang="pt-PT" sz="1600" b="1" i="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6831" marT="84154" marB="84154" anchor="ctr"/>
                </a:tc>
                <a:extLst>
                  <a:ext uri="{0D108BD9-81ED-4DB2-BD59-A6C34878D82A}">
                    <a16:rowId xmlns:a16="http://schemas.microsoft.com/office/drawing/2014/main" val="3018400930"/>
                  </a:ext>
                </a:extLst>
              </a:tr>
              <a:tr h="1554083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600" b="1" cap="none" spc="0" dirty="0">
                          <a:effectLst/>
                        </a:rPr>
                        <a:t>Gestão​</a:t>
                      </a:r>
                      <a:endParaRPr lang="pt-PT" sz="1600" b="1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68307" marT="84154" marB="84154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600" cap="none" spc="0" dirty="0" err="1">
                          <a:effectLst/>
                        </a:rPr>
                        <a:t>Communication</a:t>
                      </a:r>
                      <a:endParaRPr lang="pt-PT" sz="1600" cap="none" spc="0" dirty="0">
                        <a:effectLst/>
                      </a:endParaRPr>
                    </a:p>
                    <a:p>
                      <a:pPr algn="l" rtl="0" fontAlgn="base"/>
                      <a:endParaRPr lang="pt-PT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endParaRPr lang="pt-PT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68307" marT="84154" marB="84154" anchor="ctr"/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cap="none" spc="30" dirty="0">
                          <a:effectLst/>
                        </a:rPr>
                        <a:t>20% </a:t>
                      </a:r>
                      <a:r>
                        <a:rPr lang="pt-PT" sz="1600" cap="none" spc="30" dirty="0" err="1">
                          <a:effectLst/>
                        </a:rPr>
                        <a:t>of</a:t>
                      </a:r>
                      <a:r>
                        <a:rPr lang="pt-PT" sz="1600" cap="none" spc="30" dirty="0">
                          <a:effectLst/>
                        </a:rPr>
                        <a:t> </a:t>
                      </a:r>
                      <a:r>
                        <a:rPr lang="pt-PT" sz="1600" cap="none" spc="30" dirty="0" err="1">
                          <a:effectLst/>
                        </a:rPr>
                        <a:t>the</a:t>
                      </a:r>
                      <a:r>
                        <a:rPr lang="pt-PT" sz="1600" cap="none" spc="30" dirty="0">
                          <a:effectLst/>
                        </a:rPr>
                        <a:t> final grade </a:t>
                      </a:r>
                      <a:r>
                        <a:rPr lang="pt-PT" sz="1600" cap="none" spc="30" dirty="0" err="1">
                          <a:effectLst/>
                        </a:rPr>
                        <a:t>of</a:t>
                      </a:r>
                      <a:r>
                        <a:rPr lang="pt-PT" sz="1600" cap="none" spc="30" dirty="0">
                          <a:effectLst/>
                        </a:rPr>
                        <a:t> </a:t>
                      </a:r>
                      <a:r>
                        <a:rPr lang="pt-PT" sz="1600" cap="none" spc="30" dirty="0" err="1">
                          <a:effectLst/>
                        </a:rPr>
                        <a:t>each</a:t>
                      </a:r>
                      <a:r>
                        <a:rPr lang="pt-PT" sz="1600" cap="none" spc="30" dirty="0">
                          <a:effectLst/>
                        </a:rPr>
                        <a:t> module</a:t>
                      </a:r>
                      <a:endParaRPr lang="pt-PT" sz="1600" b="1" i="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60363" indent="0" algn="l" rtl="0" fontAlgn="base">
                        <a:tabLst/>
                      </a:pPr>
                      <a:endParaRPr lang="pt-PT" sz="16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168307" marT="84154" marB="84154" anchor="ctr"/>
                </a:tc>
                <a:extLst>
                  <a:ext uri="{0D108BD9-81ED-4DB2-BD59-A6C34878D82A}">
                    <a16:rowId xmlns:a16="http://schemas.microsoft.com/office/drawing/2014/main" val="147162489"/>
                  </a:ext>
                </a:extLst>
              </a:tr>
              <a:tr h="887846">
                <a:tc>
                  <a:txBody>
                    <a:bodyPr/>
                    <a:lstStyle/>
                    <a:p>
                      <a:pPr algn="l" rtl="0" fontAlgn="auto"/>
                      <a:r>
                        <a:rPr lang="pt-PT" sz="1600" cap="none" spc="0">
                          <a:effectLst/>
                        </a:rPr>
                        <a:t>​</a:t>
                      </a:r>
                      <a:endParaRPr lang="pt-PT" sz="1600" b="0" i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4" marR="168307" marT="84154" marB="84154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600" cap="none" spc="0" dirty="0">
                          <a:effectLst/>
                        </a:rPr>
                        <a:t>Business </a:t>
                      </a:r>
                      <a:r>
                        <a:rPr lang="pt-PT" sz="1600" cap="none" spc="0" dirty="0" err="1">
                          <a:effectLst/>
                        </a:rPr>
                        <a:t>and</a:t>
                      </a:r>
                      <a:r>
                        <a:rPr lang="pt-PT" sz="1600" cap="none" spc="0" dirty="0">
                          <a:effectLst/>
                        </a:rPr>
                        <a:t> </a:t>
                      </a:r>
                      <a:r>
                        <a:rPr lang="pt-PT" sz="1600" cap="none" spc="0" dirty="0" err="1">
                          <a:effectLst/>
                        </a:rPr>
                        <a:t>entrepreneurial</a:t>
                      </a:r>
                      <a:r>
                        <a:rPr lang="pt-PT" sz="1600" cap="none" spc="0" dirty="0">
                          <a:effectLst/>
                        </a:rPr>
                        <a:t> </a:t>
                      </a:r>
                      <a:r>
                        <a:rPr lang="pt-PT" sz="1600" cap="none" spc="0" dirty="0" err="1">
                          <a:effectLst/>
                        </a:rPr>
                        <a:t>skills</a:t>
                      </a:r>
                      <a:endParaRPr lang="pt-PT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4154" marR="168307" marT="84154" marB="84154" anchor="ctr"/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pt-PT" sz="2200" cap="none" spc="0" dirty="0">
                          <a:effectLst/>
                        </a:rPr>
                        <a:t>​</a:t>
                      </a:r>
                      <a:endParaRPr lang="pt-PT" sz="2200" b="0" i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54" marR="168307" marT="84154" marB="84154" anchor="ctr"/>
                </a:tc>
                <a:extLst>
                  <a:ext uri="{0D108BD9-81ED-4DB2-BD59-A6C34878D82A}">
                    <a16:rowId xmlns:a16="http://schemas.microsoft.com/office/drawing/2014/main" val="105924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68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0244F-1A9A-40AB-BA66-19BBB051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2" y="365125"/>
            <a:ext cx="10903788" cy="1339940"/>
          </a:xfrm>
        </p:spPr>
        <p:txBody>
          <a:bodyPr/>
          <a:lstStyle/>
          <a:p>
            <a:pPr algn="ctr"/>
            <a:r>
              <a:rPr lang="en-US" b="1" dirty="0">
                <a:latin typeface="Biome"/>
                <a:cs typeface="Biome"/>
              </a:rPr>
              <a:t>Advantages / disadvantages of this  model</a:t>
            </a:r>
          </a:p>
        </p:txBody>
      </p:sp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id="{93BD2343-3595-48A1-9F08-4C865BA36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927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99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492C87-9B88-684A-8804-80EC51FAA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" b="164"/>
          <a:stretch/>
        </p:blipFill>
        <p:spPr>
          <a:xfrm>
            <a:off x="164911" y="59303"/>
            <a:ext cx="5528348" cy="552028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932D75-CB1D-B547-8240-BB93FE50F1D1}"/>
              </a:ext>
            </a:extLst>
          </p:cNvPr>
          <p:cNvSpPr txBox="1"/>
          <p:nvPr/>
        </p:nvSpPr>
        <p:spPr>
          <a:xfrm>
            <a:off x="6503711" y="1336468"/>
            <a:ext cx="5688289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      ENSINUS ETP/INETE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9D53E-F422-A04D-AC19-C9155C5D6B4F}"/>
              </a:ext>
            </a:extLst>
          </p:cNvPr>
          <p:cNvSpPr txBox="1"/>
          <p:nvPr/>
        </p:nvSpPr>
        <p:spPr>
          <a:xfrm>
            <a:off x="429772" y="61722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Campanha Usshh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27DBA4-C4CA-8D4E-9E81-2B115E233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11" y="2666557"/>
            <a:ext cx="2538816" cy="1115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A1BD3E-D202-F24A-A4B4-19DD1565E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87" y="2477909"/>
            <a:ext cx="1339881" cy="15094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3AE71C-CBF4-B14F-9AFF-4C53D7662BBE}"/>
              </a:ext>
            </a:extLst>
          </p:cNvPr>
          <p:cNvSpPr/>
          <p:nvPr/>
        </p:nvSpPr>
        <p:spPr>
          <a:xfrm>
            <a:off x="8030361" y="5579588"/>
            <a:ext cx="30295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Cbasilio@inete.net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33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03107-CC58-D445-8142-61B5E86A0A1B}"/>
              </a:ext>
            </a:extLst>
          </p:cNvPr>
          <p:cNvSpPr txBox="1"/>
          <p:nvPr/>
        </p:nvSpPr>
        <p:spPr>
          <a:xfrm>
            <a:off x="640080" y="2016556"/>
            <a:ext cx="5247153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Learning Business Skills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2021/2022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Social Sciences Teacher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Business Teacher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English Teacher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Language Teacher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226724-F72D-2140-A3D7-F06B83BF8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r="2" b="2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111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8441F-7FD2-4531-8F27-07256D8E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0" y="235729"/>
            <a:ext cx="10515600" cy="1325563"/>
          </a:xfrm>
        </p:spPr>
        <p:txBody>
          <a:bodyPr/>
          <a:lstStyle/>
          <a:p>
            <a:r>
              <a:rPr lang="en-US" b="1" dirty="0">
                <a:latin typeface="Biome"/>
                <a:cs typeface="Biome"/>
              </a:rPr>
              <a:t>Starting point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A164291-41E0-4978-B8AB-C8B1F84B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3" y="3861336"/>
            <a:ext cx="4841476" cy="1212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Biome"/>
                <a:cs typeface="Biome"/>
              </a:rPr>
              <a:t>September 2020</a:t>
            </a:r>
          </a:p>
          <a:p>
            <a:pPr marL="0" indent="0">
              <a:buNone/>
            </a:pPr>
            <a:r>
              <a:rPr lang="en-US" b="1" dirty="0" err="1">
                <a:latin typeface="Biome"/>
                <a:cs typeface="Biome"/>
              </a:rPr>
              <a:t>Riedulab</a:t>
            </a:r>
            <a:r>
              <a:rPr lang="en-US" b="1" dirty="0">
                <a:latin typeface="Biome"/>
                <a:cs typeface="Biome"/>
              </a:rPr>
              <a:t> training</a:t>
            </a:r>
            <a:endParaRPr lang="pt-PT" dirty="0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542D5756-A5E5-4F64-A5B3-B8365F95F0AE}"/>
              </a:ext>
            </a:extLst>
          </p:cNvPr>
          <p:cNvSpPr/>
          <p:nvPr/>
        </p:nvSpPr>
        <p:spPr>
          <a:xfrm>
            <a:off x="1741760" y="1717721"/>
            <a:ext cx="963282" cy="2027206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7A0ED9F-F573-0C4D-995B-FF046DBBD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" b="164"/>
          <a:stretch/>
        </p:blipFill>
        <p:spPr>
          <a:xfrm>
            <a:off x="10304644" y="235729"/>
            <a:ext cx="1670088" cy="166765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2B7EA88-FA8D-684B-BB63-67702ED63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59" y="1350963"/>
            <a:ext cx="5359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0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3BC2CA-2FF1-4F6B-8B01-481394C1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Biome"/>
                <a:cs typeface="Biome"/>
              </a:rPr>
              <a:t>Students should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C50A7D6-9E6A-4263-8C03-FD17ABC63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686164"/>
              </p:ext>
            </p:extLst>
          </p:nvPr>
        </p:nvGraphicFramePr>
        <p:xfrm>
          <a:off x="2161396" y="14385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48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68BB7B-742C-489C-A993-42D1F864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Project Plan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36858555-694B-714F-849D-907B5D4A6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41" y="2003525"/>
            <a:ext cx="3780363" cy="4714067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0866F0FE-5891-BF45-833A-6B835522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96" y="1982143"/>
            <a:ext cx="353144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8E850E-E668-47CD-A1DE-EFF510A2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iome"/>
                <a:cs typeface="Biome"/>
              </a:rPr>
              <a:t>Tasks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DE6831-95A1-4DF1-AA23-B9FDE5894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672644"/>
            <a:ext cx="4555700" cy="2585359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CCB18C-4A59-44A2-954A-44085065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26029"/>
            <a:ext cx="3330722" cy="333072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9E1C5E5-5595-49C9-B920-8E0C75E41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137346"/>
              </p:ext>
            </p:extLst>
          </p:nvPr>
        </p:nvGraphicFramePr>
        <p:xfrm>
          <a:off x="6151294" y="1946684"/>
          <a:ext cx="53972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766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9E47B3-BBD7-44A2-A2E2-6F17B730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dirty="0"/>
              <a:t>Working plans/ Products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75FADA-FB73-43DA-90E5-9C81DACC4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4" r="4" b="1409"/>
          <a:stretch/>
        </p:blipFill>
        <p:spPr>
          <a:xfrm>
            <a:off x="60245" y="2619783"/>
            <a:ext cx="5202946" cy="33455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151E8F3-6CF4-4FC5-A495-D89E4DE3C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01" r="23144" b="-2"/>
          <a:stretch/>
        </p:blipFill>
        <p:spPr>
          <a:xfrm>
            <a:off x="4992326" y="2605270"/>
            <a:ext cx="3455578" cy="36000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CF4164-B9C3-4EA0-8943-66AF6220B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67" r="36754" b="1"/>
          <a:stretch/>
        </p:blipFill>
        <p:spPr>
          <a:xfrm>
            <a:off x="8895953" y="2619784"/>
            <a:ext cx="2148099" cy="3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E47B3-BBD7-44A2-A2E2-6F17B730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Biome"/>
                <a:cs typeface="Biome"/>
              </a:rPr>
              <a:t>Working plans/ Products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2ECA251-EE6F-440C-B03B-B7223A0FA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841327"/>
              </p:ext>
            </p:extLst>
          </p:nvPr>
        </p:nvGraphicFramePr>
        <p:xfrm>
          <a:off x="374373" y="2888974"/>
          <a:ext cx="4714462" cy="289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604DBE8E-E790-4CC4-ABBD-735748CF439A}"/>
              </a:ext>
            </a:extLst>
          </p:cNvPr>
          <p:cNvSpPr txBox="1"/>
          <p:nvPr/>
        </p:nvSpPr>
        <p:spPr>
          <a:xfrm>
            <a:off x="916233" y="1878534"/>
            <a:ext cx="362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Business among companies from the same market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FD9A11F-4D82-4E73-BBDE-3E9D7E6D9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88" y="1347530"/>
            <a:ext cx="4944026" cy="477238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D58FD1F-4731-D345-A68E-6A71DD121D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" b="164"/>
          <a:stretch/>
        </p:blipFill>
        <p:spPr>
          <a:xfrm>
            <a:off x="4576400" y="4452259"/>
            <a:ext cx="1670088" cy="166765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83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9E47B3-BBD7-44A2-A2E2-6F17B730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Working plans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9B6E60-7457-465B-AC05-15B0127AAFED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Advertising campaign – cooperative work between students from different countries</a:t>
            </a:r>
            <a:endParaRPr lang="en-US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1D73F4-ADAE-4CC0-B265-A73A018A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5" y="2569464"/>
            <a:ext cx="5248150" cy="36789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A75FADA-FB73-43DA-90E5-9C81DACC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22" y="2569464"/>
            <a:ext cx="5384859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50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374</Words>
  <Application>Microsoft Macintosh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</vt:lpstr>
      <vt:lpstr>Biome</vt:lpstr>
      <vt:lpstr>Calibri</vt:lpstr>
      <vt:lpstr>Calibri Light</vt:lpstr>
      <vt:lpstr>Impact</vt:lpstr>
      <vt:lpstr>Wingdings</vt:lpstr>
      <vt:lpstr>Tema do Office</vt:lpstr>
      <vt:lpstr>PowerPoint Presentation</vt:lpstr>
      <vt:lpstr>PowerPoint Presentation</vt:lpstr>
      <vt:lpstr>Starting point</vt:lpstr>
      <vt:lpstr>Students should</vt:lpstr>
      <vt:lpstr>Project Plan</vt:lpstr>
      <vt:lpstr>Tasks</vt:lpstr>
      <vt:lpstr>Working plans/ Products</vt:lpstr>
      <vt:lpstr>Working plans/ Products</vt:lpstr>
      <vt:lpstr>Working plans</vt:lpstr>
      <vt:lpstr>Meetings </vt:lpstr>
      <vt:lpstr>Assessment  + Certification</vt:lpstr>
      <vt:lpstr>Cooperative work among teachers</vt:lpstr>
      <vt:lpstr>Time devoted to the project</vt:lpstr>
      <vt:lpstr>Skills</vt:lpstr>
      <vt:lpstr>Skills</vt:lpstr>
      <vt:lpstr>Advantages / disadvantages of this 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Portatil37</dc:creator>
  <cp:lastModifiedBy>Cristina Basilio</cp:lastModifiedBy>
  <cp:revision>40</cp:revision>
  <dcterms:created xsi:type="dcterms:W3CDTF">2021-07-08T09:50:36Z</dcterms:created>
  <dcterms:modified xsi:type="dcterms:W3CDTF">2022-05-31T10:20:50Z</dcterms:modified>
</cp:coreProperties>
</file>