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70" r:id="rId2"/>
    <p:sldId id="257" r:id="rId3"/>
    <p:sldId id="267" r:id="rId4"/>
    <p:sldId id="268" r:id="rId5"/>
    <p:sldId id="269" r:id="rId6"/>
    <p:sldId id="263" r:id="rId7"/>
    <p:sldId id="265" r:id="rId8"/>
    <p:sldId id="264" r:id="rId9"/>
    <p:sldId id="260" r:id="rId10"/>
    <p:sldId id="266" r:id="rId11"/>
    <p:sldId id="25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9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49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17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218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727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31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7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9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6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69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54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56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65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68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13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27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2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D3145A-DDE7-4547-9040-12EA90DC3EBC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1A345-C34D-4B6C-9088-AD68C9D3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576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F228A-929F-4D13-AF09-A70A6819D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492303"/>
            <a:ext cx="11075542" cy="3329581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Bernard MT Condensed" panose="02050806060905020404" pitchFamily="18" charset="0"/>
              </a:rPr>
              <a:t>Erwartungshaltung</a:t>
            </a:r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  <a:latin typeface="Bernard MT Condensed" panose="02050806060905020404" pitchFamily="18" charset="0"/>
              </a:rPr>
              <a:t> </a:t>
            </a:r>
            <a:b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  <a:latin typeface="Bernard MT Condensed" panose="02050806060905020404" pitchFamily="18" charset="0"/>
              </a:rPr>
            </a:br>
            <a:r>
              <a:rPr lang="fr-FR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Bernard MT Condensed" panose="02050806060905020404" pitchFamily="18" charset="0"/>
              </a:rPr>
              <a:t>zum</a:t>
            </a:r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  <a:latin typeface="Bernard MT Condensed" panose="02050806060905020404" pitchFamily="18" charset="0"/>
              </a:rPr>
              <a:t> </a:t>
            </a:r>
            <a:r>
              <a:rPr lang="fr-FR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Bernard MT Condensed" panose="02050806060905020404" pitchFamily="18" charset="0"/>
              </a:rPr>
              <a:t>Erasmusprojekt</a:t>
            </a:r>
            <a:endParaRPr lang="fr-FR" dirty="0">
              <a:solidFill>
                <a:schemeClr val="accent3">
                  <a:lumMod val="20000"/>
                  <a:lumOff val="80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3A340A-DEF4-42F5-BDB7-565E80EFB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037743"/>
            <a:ext cx="11561852" cy="992026"/>
          </a:xfrm>
        </p:spPr>
        <p:txBody>
          <a:bodyPr>
            <a:noAutofit/>
          </a:bodyPr>
          <a:lstStyle/>
          <a:p>
            <a:pPr algn="ctr"/>
            <a:r>
              <a:rPr lang="fr-FR" sz="6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lonna MT" panose="04020805060202030203" pitchFamily="82" charset="0"/>
              </a:rPr>
              <a:t>Vos attentes et besoins</a:t>
            </a:r>
          </a:p>
        </p:txBody>
      </p:sp>
    </p:spTree>
    <p:extLst>
      <p:ext uri="{BB962C8B-B14F-4D97-AF65-F5344CB8AC3E}">
        <p14:creationId xmlns:p14="http://schemas.microsoft.com/office/powerpoint/2010/main" val="420760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8815465-BE78-469D-9806-9F0B7B882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0" t="21573" r="21040" b="29138"/>
          <a:stretch/>
        </p:blipFill>
        <p:spPr>
          <a:xfrm>
            <a:off x="2517591" y="3429000"/>
            <a:ext cx="7156818" cy="33801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52ADA1F-BA57-41B2-B77E-6F197FFC3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" b="6349"/>
          <a:stretch/>
        </p:blipFill>
        <p:spPr>
          <a:xfrm>
            <a:off x="2517590" y="234263"/>
            <a:ext cx="7156818" cy="31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933BEF-1E3A-44D6-8E34-ADE3B4729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t="42397" r="22388" b="8465"/>
          <a:stretch/>
        </p:blipFill>
        <p:spPr>
          <a:xfrm>
            <a:off x="1995361" y="3349376"/>
            <a:ext cx="7341671" cy="34309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6A9736C-142E-471B-9EE0-357285131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1" t="20225" r="21966" b="33783"/>
          <a:stretch/>
        </p:blipFill>
        <p:spPr>
          <a:xfrm>
            <a:off x="1995361" y="89898"/>
            <a:ext cx="7341671" cy="33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6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E5166AD-1403-4EAE-8C53-C9C37C7A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75"/>
            <a:ext cx="6991709" cy="52517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5F26815-A86C-4F44-959E-74128E1B8A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16030" r="24747" b="6667"/>
          <a:stretch/>
        </p:blipFill>
        <p:spPr>
          <a:xfrm>
            <a:off x="5274067" y="1556534"/>
            <a:ext cx="6760395" cy="53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3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>
            <a:extLst>
              <a:ext uri="{FF2B5EF4-FFF2-40B4-BE49-F238E27FC236}">
                <a16:creationId xmlns:a16="http://schemas.microsoft.com/office/drawing/2014/main" id="{1D9A3D70-0450-4655-8865-C86D0604F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/>
        </p:blipFill>
        <p:spPr>
          <a:xfrm>
            <a:off x="186343" y="123537"/>
            <a:ext cx="7825758" cy="361921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B34A1BF2-E0A5-4FB7-81A1-BC2CE9C620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t="26667" r="32416" b="31835"/>
          <a:stretch/>
        </p:blipFill>
        <p:spPr>
          <a:xfrm>
            <a:off x="5776843" y="3640008"/>
            <a:ext cx="6221965" cy="30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F320009-340F-45BD-8E08-0D4B5808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71" y="3168460"/>
            <a:ext cx="6947257" cy="36895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0AD646-C92D-4A64-ACA2-3497CAB383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1" t="30262" r="21966" b="20749"/>
          <a:stretch/>
        </p:blipFill>
        <p:spPr>
          <a:xfrm>
            <a:off x="2622370" y="69350"/>
            <a:ext cx="6947258" cy="33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0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1422AB7-06EC-4209-B61E-5CB82D32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8" y="86168"/>
            <a:ext cx="7067913" cy="49596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D7A9A9-074D-4D4A-81DC-885EE087CC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38203" r="21509" b="12809"/>
          <a:stretch/>
        </p:blipFill>
        <p:spPr>
          <a:xfrm>
            <a:off x="5129266" y="3210673"/>
            <a:ext cx="7062734" cy="33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6086C4-C03F-49CB-8BE1-D71F70D9D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6" y="261990"/>
            <a:ext cx="7017111" cy="46547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596542-73F4-4BA1-B6C3-3ECECF61B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7" t="33408" r="22388" b="21648"/>
          <a:stretch/>
        </p:blipFill>
        <p:spPr>
          <a:xfrm>
            <a:off x="4828993" y="3513762"/>
            <a:ext cx="7017111" cy="30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1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345FC4-9F7B-4C1A-A4E4-BAE586BC3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3"/>
          <a:stretch/>
        </p:blipFill>
        <p:spPr>
          <a:xfrm>
            <a:off x="2211044" y="0"/>
            <a:ext cx="7362384" cy="317198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562D1CF-0A13-4A04-AA04-039ACC672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t="23521" r="21376" b="31235"/>
          <a:stretch/>
        </p:blipFill>
        <p:spPr>
          <a:xfrm>
            <a:off x="2067256" y="3336533"/>
            <a:ext cx="7649960" cy="33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1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7D8931-1CFE-45E2-8505-9B44328EA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4" r="6359"/>
          <a:stretch/>
        </p:blipFill>
        <p:spPr>
          <a:xfrm>
            <a:off x="277402" y="328773"/>
            <a:ext cx="6606575" cy="49634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98D49F3-DF7D-4E2F-AE7B-9F3C958B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26667" r="21798" b="21498"/>
          <a:stretch/>
        </p:blipFill>
        <p:spPr>
          <a:xfrm>
            <a:off x="3940618" y="2661007"/>
            <a:ext cx="7973980" cy="3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2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11B518-753C-4AF8-8616-709714B64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9" y="410966"/>
            <a:ext cx="7055213" cy="50358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02844C-507A-4E70-A5DE-A80E44E2A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t="28165" r="21882" b="22996"/>
          <a:stretch/>
        </p:blipFill>
        <p:spPr>
          <a:xfrm>
            <a:off x="4304721" y="2250040"/>
            <a:ext cx="7572204" cy="36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8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5603D9-4116-4538-A989-CBE2EEC1D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34307" r="20871" b="16104"/>
          <a:stretch/>
        </p:blipFill>
        <p:spPr>
          <a:xfrm>
            <a:off x="2384991" y="3457254"/>
            <a:ext cx="7137767" cy="34007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9F4B111-E110-4588-A891-CE1A8A2696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7" b="11952"/>
          <a:stretch/>
        </p:blipFill>
        <p:spPr>
          <a:xfrm>
            <a:off x="2384991" y="28254"/>
            <a:ext cx="7137767" cy="32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86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5</Words>
  <Application>Microsoft Office PowerPoint</Application>
  <PresentationFormat>Grand écran</PresentationFormat>
  <Paragraphs>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Bernard MT Condensed</vt:lpstr>
      <vt:lpstr>Century Gothic</vt:lpstr>
      <vt:lpstr>Colonna MT</vt:lpstr>
      <vt:lpstr>Wingdings 3</vt:lpstr>
      <vt:lpstr>Ion</vt:lpstr>
      <vt:lpstr>Erwartungshaltung  zum Erasmusprojekt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5</cp:revision>
  <dcterms:created xsi:type="dcterms:W3CDTF">2019-10-15T11:52:28Z</dcterms:created>
  <dcterms:modified xsi:type="dcterms:W3CDTF">2019-10-15T12:41:08Z</dcterms:modified>
</cp:coreProperties>
</file>