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d9a976bbc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gd9a976bbc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11" Type="http://schemas.openxmlformats.org/officeDocument/2006/relationships/hyperlink" Target="https://docs.google.com/forms/d/e/1FAIpQLSfipVUpg9wIEA7brxQ517bPfmmSJK2OdE9z-rWV5jFmjdw5XA/viewform" TargetMode="External"/><Relationship Id="rId10" Type="http://schemas.openxmlformats.org/officeDocument/2006/relationships/image" Target="../media/image6.png"/><Relationship Id="rId12" Type="http://schemas.openxmlformats.org/officeDocument/2006/relationships/image" Target="../media/image3.png"/><Relationship Id="rId9" Type="http://schemas.openxmlformats.org/officeDocument/2006/relationships/hyperlink" Target="https://docs.google.com/forms/d/1Z1N8hAspggsle2LV1fks9UG14CTGdhiyis-p6dgV3NU/edit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4.png"/><Relationship Id="rId7" Type="http://schemas.openxmlformats.org/officeDocument/2006/relationships/hyperlink" Target="https://docs.google.com/forms/d/1ctkILZ0VZ3MoXglLmkTRtKTK9TNMEXDdyP2HQX-wkTI/edit" TargetMode="External"/><Relationship Id="rId8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22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85124" y="4265375"/>
            <a:ext cx="902351" cy="8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5">
            <a:alphaModFix/>
          </a:blip>
          <a:srcRect b="0" l="21383" r="0" t="0"/>
          <a:stretch/>
        </p:blipFill>
        <p:spPr>
          <a:xfrm>
            <a:off x="1250750" y="2340500"/>
            <a:ext cx="1005821" cy="8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150007" y="520788"/>
            <a:ext cx="1916825" cy="276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89924" y="2632174"/>
            <a:ext cx="593550" cy="51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>
            <a:hlinkClick r:id="rId9"/>
          </p:cNvPr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239675" y="668414"/>
            <a:ext cx="731525" cy="715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>
            <a:hlinkClick r:id="rId11"/>
          </p:cNvPr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340075" y="3920055"/>
            <a:ext cx="593551" cy="768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