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  <a:endParaRPr lang="pt-PT" smtClean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A51C-838F-4351-BCEA-BB41973037A6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7C0D-4C24-4735-A097-36D1BBD90EA4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0" y="5975655"/>
            <a:ext cx="1664996" cy="5000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6" y="290393"/>
            <a:ext cx="2448269" cy="11521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9" y="5751715"/>
            <a:ext cx="1592014" cy="637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34" y="490472"/>
            <a:ext cx="1584176" cy="569824"/>
          </a:xfrm>
          <a:prstGeom prst="rect">
            <a:avLst/>
          </a:prstGeom>
        </p:spPr>
      </p:pic>
      <p:sp>
        <p:nvSpPr>
          <p:cNvPr id="6" name="Rectângulo 5"/>
          <p:cNvSpPr/>
          <p:nvPr/>
        </p:nvSpPr>
        <p:spPr>
          <a:xfrm>
            <a:off x="560518" y="1844824"/>
            <a:ext cx="81079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 sound travels through the various states of matter?</a:t>
            </a:r>
            <a:endParaRPr lang="pt-P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0" y="5975655"/>
            <a:ext cx="1664996" cy="50000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6" y="260648"/>
            <a:ext cx="2448269" cy="11521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9" y="5751715"/>
            <a:ext cx="1592014" cy="6374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34" y="490472"/>
            <a:ext cx="1584176" cy="569824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609688" y="2045097"/>
            <a:ext cx="7924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Sound </a:t>
            </a:r>
            <a:r>
              <a:rPr lang="en-US" dirty="0"/>
              <a:t>waves are longitudinal waves. Their vibrations occur in the same direction as the direction of travel. Sound waves can only travel through a solid, liquid or gas</a:t>
            </a:r>
            <a:r>
              <a:rPr lang="en-US" dirty="0" smtClean="0"/>
              <a:t>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3277" y="1332030"/>
            <a:ext cx="852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sound travels through the various states of matter?</a:t>
            </a:r>
            <a:endParaRPr lang="pt-PT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rcRect l="45074" t="23927" r="47036" b="15617"/>
          <a:stretch>
            <a:fillRect/>
          </a:stretch>
        </p:blipFill>
        <p:spPr>
          <a:xfrm rot="16200000">
            <a:off x="3697605" y="-396875"/>
            <a:ext cx="1866265" cy="8042910"/>
          </a:xfrm>
          <a:prstGeom prst="rect">
            <a:avLst/>
          </a:prstGeom>
        </p:spPr>
      </p:pic>
      <p:sp>
        <p:nvSpPr>
          <p:cNvPr id="12" name="CaixaDeTexto 10"/>
          <p:cNvSpPr txBox="1"/>
          <p:nvPr/>
        </p:nvSpPr>
        <p:spPr>
          <a:xfrm>
            <a:off x="1341135" y="546752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 smtClean="0"/>
              <a:t>Vibrations are parallel to the direction of sound propagation.</a:t>
            </a:r>
            <a:endParaRPr lang="pt-PT" dirty="0"/>
          </a:p>
        </p:txBody>
      </p:sp>
      <p:sp>
        <p:nvSpPr>
          <p:cNvPr id="13" name="CaixaDeTexto 10"/>
          <p:cNvSpPr txBox="1"/>
          <p:nvPr/>
        </p:nvSpPr>
        <p:spPr>
          <a:xfrm>
            <a:off x="711508" y="469592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dirty="0" smtClean="0"/>
              <a:t>Longitudinal </a:t>
            </a:r>
            <a:r>
              <a:rPr lang="pt-PT" dirty="0" err="1" smtClean="0"/>
              <a:t>wave</a:t>
            </a:r>
            <a:r>
              <a:rPr lang="pt-PT" dirty="0" smtClean="0"/>
              <a:t> travelling </a:t>
            </a:r>
            <a:r>
              <a:rPr lang="pt-PT" dirty="0" err="1" smtClean="0"/>
              <a:t>through</a:t>
            </a:r>
            <a:r>
              <a:rPr lang="pt-PT" dirty="0" smtClean="0"/>
              <a:t> a metal </a:t>
            </a:r>
            <a:r>
              <a:rPr lang="pt-PT" dirty="0" err="1" smtClean="0"/>
              <a:t>spring</a:t>
            </a:r>
            <a:r>
              <a:rPr lang="pt-PT" dirty="0" smtClean="0"/>
              <a:t> </a:t>
            </a:r>
            <a:r>
              <a:rPr lang="pt-PT" dirty="0" err="1" smtClean="0"/>
              <a:t>just</a:t>
            </a:r>
            <a:r>
              <a:rPr lang="pt-PT" dirty="0" smtClean="0"/>
              <a:t> </a:t>
            </a:r>
            <a:r>
              <a:rPr lang="pt-PT" dirty="0" err="1" smtClean="0"/>
              <a:t>like</a:t>
            </a:r>
            <a:r>
              <a:rPr lang="pt-PT" dirty="0" smtClean="0"/>
              <a:t> </a:t>
            </a:r>
            <a:r>
              <a:rPr lang="pt-PT" dirty="0" err="1" smtClean="0"/>
              <a:t>sound</a:t>
            </a:r>
            <a:r>
              <a:rPr lang="pt-PT" dirty="0" smtClean="0"/>
              <a:t> </a:t>
            </a:r>
            <a:r>
              <a:rPr lang="pt-PT" dirty="0" err="1" smtClean="0"/>
              <a:t>travels</a:t>
            </a:r>
            <a:r>
              <a:rPr lang="pt-PT" dirty="0" smtClean="0"/>
              <a:t> </a:t>
            </a:r>
            <a:r>
              <a:rPr lang="pt-PT" dirty="0" err="1" smtClean="0"/>
              <a:t>through</a:t>
            </a:r>
            <a:r>
              <a:rPr lang="pt-PT" dirty="0" smtClean="0"/>
              <a:t> </a:t>
            </a:r>
            <a:r>
              <a:rPr lang="pt-PT" dirty="0" err="1" smtClean="0"/>
              <a:t>matter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 t="36840" r="34684" b="8040"/>
          <a:stretch>
            <a:fillRect/>
          </a:stretch>
        </p:blipFill>
        <p:spPr bwMode="auto">
          <a:xfrm>
            <a:off x="1187624" y="1198719"/>
            <a:ext cx="5976664" cy="455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899592" y="5751615"/>
            <a:ext cx="6821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err="1" smtClean="0"/>
              <a:t>Credits</a:t>
            </a:r>
            <a:r>
              <a:rPr lang="pt-PT" dirty="0" smtClean="0"/>
              <a:t>: </a:t>
            </a:r>
            <a:r>
              <a:rPr lang="pt-PT" b="1" dirty="0" smtClean="0"/>
              <a:t>https://www.onlinemathlearning.com/sound-physics.html</a:t>
            </a:r>
            <a:endParaRPr lang="pt-PT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03618" y="68081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On</a:t>
            </a:r>
            <a:r>
              <a:rPr lang="pt-PT" b="1" dirty="0" smtClean="0"/>
              <a:t> </a:t>
            </a:r>
            <a:r>
              <a:rPr lang="pt-PT" b="1" dirty="0" err="1" smtClean="0"/>
              <a:t>this</a:t>
            </a:r>
            <a:r>
              <a:rPr lang="pt-PT" b="1" dirty="0" smtClean="0"/>
              <a:t> </a:t>
            </a:r>
            <a:r>
              <a:rPr lang="pt-PT" b="1" dirty="0" err="1" smtClean="0"/>
              <a:t>video</a:t>
            </a:r>
            <a:r>
              <a:rPr lang="pt-PT" b="1" dirty="0" smtClean="0"/>
              <a:t>, </a:t>
            </a:r>
            <a:r>
              <a:rPr lang="pt-PT" b="1" dirty="0" err="1" smtClean="0"/>
              <a:t>we</a:t>
            </a:r>
            <a:r>
              <a:rPr lang="pt-PT" b="1" dirty="0" smtClean="0"/>
              <a:t> can </a:t>
            </a:r>
            <a:r>
              <a:rPr lang="pt-PT" b="1" dirty="0" err="1" smtClean="0"/>
              <a:t>see</a:t>
            </a:r>
            <a:r>
              <a:rPr lang="pt-PT" b="1" dirty="0" smtClean="0"/>
              <a:t> </a:t>
            </a:r>
            <a:r>
              <a:rPr lang="pt-PT" b="1" dirty="0" err="1" smtClean="0"/>
              <a:t>how</a:t>
            </a:r>
            <a:r>
              <a:rPr lang="pt-PT" b="1" dirty="0" smtClean="0"/>
              <a:t> </a:t>
            </a:r>
            <a:r>
              <a:rPr lang="pt-PT" b="1" dirty="0" err="1" smtClean="0"/>
              <a:t>sound</a:t>
            </a:r>
            <a:r>
              <a:rPr lang="pt-PT" b="1" dirty="0" smtClean="0"/>
              <a:t> </a:t>
            </a:r>
            <a:r>
              <a:rPr lang="pt-PT" b="1" dirty="0" err="1" smtClean="0"/>
              <a:t>travels</a:t>
            </a:r>
            <a:r>
              <a:rPr lang="pt-PT" b="1" dirty="0" smtClean="0"/>
              <a:t> </a:t>
            </a:r>
            <a:r>
              <a:rPr lang="pt-PT" b="1" dirty="0" err="1" smtClean="0"/>
              <a:t>through</a:t>
            </a:r>
            <a:r>
              <a:rPr lang="pt-PT" b="1" dirty="0" smtClean="0"/>
              <a:t> </a:t>
            </a:r>
            <a:r>
              <a:rPr lang="pt-PT" b="1" dirty="0" err="1" smtClean="0"/>
              <a:t>matter</a:t>
            </a:r>
            <a:r>
              <a:rPr lang="pt-PT" b="1" dirty="0" smtClean="0"/>
              <a:t> </a:t>
            </a:r>
            <a:endParaRPr lang="pt-PT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WPS Presentation</Application>
  <PresentationFormat>Apresentação no Ecrã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Segoe Print</vt:lpstr>
      <vt:lpstr>Tema do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Adrien</cp:lastModifiedBy>
  <cp:revision>6</cp:revision>
  <dcterms:created xsi:type="dcterms:W3CDTF">2020-11-17T10:46:00Z</dcterms:created>
  <dcterms:modified xsi:type="dcterms:W3CDTF">2020-12-04T21:20:21Z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2070-11.2.0.9747</vt:lpwstr>
  </property>
</Properties>
</file>