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Relationship Id="rId10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64add87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d64add87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22" Type="http://schemas.openxmlformats.org/officeDocument/2006/relationships/image" Target="../media/image1.png"/><Relationship Id="rId21" Type="http://schemas.openxmlformats.org/officeDocument/2006/relationships/hyperlink" Target="https://docs.google.com/forms/d/18ME84F8Jvz4lYcWXGweuV8YhMJG-qwACU1G2sHZUIDY/edit" TargetMode="External"/><Relationship Id="rId24" Type="http://schemas.openxmlformats.org/officeDocument/2006/relationships/image" Target="../media/image20.png"/><Relationship Id="rId23" Type="http://schemas.openxmlformats.org/officeDocument/2006/relationships/hyperlink" Target="https://docs.google.com/forms/d/1OwVvNpUu2LHTC_Rwl5GnTUjbjvCMdAobA9jGLvHTXJc/edi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forms/d/1_D-zl3a5oT7nbUnT9XIGKXGGtmzXpRrWlWZiaiP8bhQ/edi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26" Type="http://schemas.openxmlformats.org/officeDocument/2006/relationships/image" Target="../media/image16.png"/><Relationship Id="rId25" Type="http://schemas.openxmlformats.org/officeDocument/2006/relationships/hyperlink" Target="https://docs.google.com/forms/d/1fAsSo7l35DQTX9h2r3yyziseeUoKBo1j8Ylyw5Vag30/edit" TargetMode="External"/><Relationship Id="rId28" Type="http://schemas.openxmlformats.org/officeDocument/2006/relationships/image" Target="../media/image17.png"/><Relationship Id="rId27" Type="http://schemas.openxmlformats.org/officeDocument/2006/relationships/hyperlink" Target="https://docs.google.com/forms/d/1FrF4p80_swFOwTQ1fnStA_Va7faJif0TD97odvBS0Tg/edit" TargetMode="External"/><Relationship Id="rId5" Type="http://schemas.openxmlformats.org/officeDocument/2006/relationships/hyperlink" Target="https://docs.google.com/forms/d/e/1FAIpQLSd5J99sSY5JSk8d8MhakNDb8AXQob_xtJ963nggzVV8VZ3S9A/viewform" TargetMode="External"/><Relationship Id="rId6" Type="http://schemas.openxmlformats.org/officeDocument/2006/relationships/image" Target="../media/image2.png"/><Relationship Id="rId29" Type="http://schemas.openxmlformats.org/officeDocument/2006/relationships/hyperlink" Target="https://docs.google.com/forms/d/e/1FAIpQLSdS0fbu7HuLvNG6APakntC74CB-KEkCC2RLq6K47qMjmj0Vog/viewform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11.png"/><Relationship Id="rId31" Type="http://schemas.openxmlformats.org/officeDocument/2006/relationships/hyperlink" Target="https://docs.google.com/forms/d/e/1FAIpQLSfipVUpg9wIEA7brxQ517bPfmmSJK2OdE9z-rWV5jFmjdw5XA/viewform" TargetMode="External"/><Relationship Id="rId30" Type="http://schemas.openxmlformats.org/officeDocument/2006/relationships/image" Target="../media/image18.png"/><Relationship Id="rId11" Type="http://schemas.openxmlformats.org/officeDocument/2006/relationships/image" Target="../media/image13.png"/><Relationship Id="rId10" Type="http://schemas.openxmlformats.org/officeDocument/2006/relationships/image" Target="../media/image3.png"/><Relationship Id="rId32" Type="http://schemas.openxmlformats.org/officeDocument/2006/relationships/image" Target="../media/image19.png"/><Relationship Id="rId13" Type="http://schemas.openxmlformats.org/officeDocument/2006/relationships/image" Target="../media/image12.png"/><Relationship Id="rId12" Type="http://schemas.openxmlformats.org/officeDocument/2006/relationships/image" Target="../media/image7.png"/><Relationship Id="rId15" Type="http://schemas.openxmlformats.org/officeDocument/2006/relationships/image" Target="../media/image9.png"/><Relationship Id="rId14" Type="http://schemas.openxmlformats.org/officeDocument/2006/relationships/image" Target="../media/image10.png"/><Relationship Id="rId17" Type="http://schemas.openxmlformats.org/officeDocument/2006/relationships/hyperlink" Target="https://www.youtube.com/watch?v=68fZ8RcOwRQ" TargetMode="External"/><Relationship Id="rId16" Type="http://schemas.openxmlformats.org/officeDocument/2006/relationships/image" Target="../media/image15.png"/><Relationship Id="rId19" Type="http://schemas.openxmlformats.org/officeDocument/2006/relationships/hyperlink" Target="https://docs.google.com/forms/d/1PHnCYgbFPgQAV7Wv2P7SXw3h2YmXwHFkpxzdEquGsGc/edit" TargetMode="External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86200" y="1782875"/>
            <a:ext cx="734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" name="Google Shape;55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1525" y="2912287"/>
            <a:ext cx="731526" cy="73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7900" y="92875"/>
            <a:ext cx="400199" cy="4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11825" y="389375"/>
            <a:ext cx="2460626" cy="24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2571750"/>
            <a:ext cx="2655626" cy="2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608979">
            <a:off x="3229638" y="1595527"/>
            <a:ext cx="731525" cy="159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35170" y="322987"/>
            <a:ext cx="1916825" cy="27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1">
            <a:alphaModFix/>
          </a:blip>
          <a:srcRect b="-11159" l="7130" r="-7130" t="11160"/>
          <a:stretch/>
        </p:blipFill>
        <p:spPr>
          <a:xfrm rot="1955481">
            <a:off x="2262254" y="3545729"/>
            <a:ext cx="1404093" cy="140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17200" y="323002"/>
            <a:ext cx="1762344" cy="19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3">
            <a:alphaModFix/>
          </a:blip>
          <a:srcRect b="7740" l="22116" r="26281" t="0"/>
          <a:stretch/>
        </p:blipFill>
        <p:spPr>
          <a:xfrm>
            <a:off x="0" y="99600"/>
            <a:ext cx="1252275" cy="1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702633" y="3472876"/>
            <a:ext cx="5414393" cy="16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1765358">
            <a:off x="3662045" y="182775"/>
            <a:ext cx="640005" cy="12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10975" y="1882275"/>
            <a:ext cx="2084475" cy="33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355151" y="2194348"/>
            <a:ext cx="564974" cy="7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79550" y="105950"/>
            <a:ext cx="564975" cy="65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361903" y="2815955"/>
            <a:ext cx="731524" cy="73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3076" y="2331125"/>
            <a:ext cx="564976" cy="73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127338" y="1516175"/>
            <a:ext cx="564975" cy="73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53996" y="1617199"/>
            <a:ext cx="632207" cy="7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29"/>
          </p:cNvPr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415725" y="2815963"/>
            <a:ext cx="731524" cy="73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1"/>
          </p:cNvPr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35654" y="3591397"/>
            <a:ext cx="632201" cy="818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