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a87700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d9a87700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docs.google.com/forms/d/e/1FAIpQLSdS0fbu7HuLvNG6APakntC74CB-KEkCC2RLq6K47qMjmj0Vog/viewform" TargetMode="External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515" l="0" r="0" t="0"/>
          <a:stretch/>
        </p:blipFill>
        <p:spPr>
          <a:xfrm>
            <a:off x="0" y="23725"/>
            <a:ext cx="9144000" cy="50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246" y="1057226"/>
            <a:ext cx="1823650" cy="338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3024177"/>
            <a:ext cx="1870876" cy="20599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393500" y="205250"/>
            <a:ext cx="51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64125" y="3581438"/>
            <a:ext cx="731524" cy="7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