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d40cb81734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52" name="Google Shape;52;gd40cb81734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1" Type="http://schemas.openxmlformats.org/officeDocument/2006/relationships/image" Target="../media/image5.png"/><Relationship Id="rId10" Type="http://schemas.openxmlformats.org/officeDocument/2006/relationships/hyperlink" Target="https://docs.google.com/forms/d/e/1FAIpQLSd5J99sSY5JSk8d8MhakNDb8AXQob_xtJ963nggzVV8VZ3S9A/viewform" TargetMode="External"/><Relationship Id="rId13" Type="http://schemas.openxmlformats.org/officeDocument/2006/relationships/image" Target="../media/image4.png"/><Relationship Id="rId12" Type="http://schemas.openxmlformats.org/officeDocument/2006/relationships/hyperlink" Target="https://docs.google.com/forms/d/1oV3_NtWXjouF3wzyro2oVRZfVCN8Z4pOMbUEXtmuF7E/edit" TargetMode="External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hyperlink" Target="https://docs.google.com/forms/d/e/1FAIpQLSdWehXiIAczHdDEAInCkAuziDrsIoSXTxbgBbNFht17oQWwSQ/viewform?usp=sf_link" TargetMode="External"/><Relationship Id="rId4" Type="http://schemas.openxmlformats.org/officeDocument/2006/relationships/image" Target="../media/image3.png"/><Relationship Id="rId9" Type="http://schemas.openxmlformats.org/officeDocument/2006/relationships/image" Target="../media/image6.png"/><Relationship Id="rId5" Type="http://schemas.openxmlformats.org/officeDocument/2006/relationships/image" Target="../media/image1.jpg"/><Relationship Id="rId6" Type="http://schemas.openxmlformats.org/officeDocument/2006/relationships/hyperlink" Target="https://docs.google.com/forms/d/1_D-zl3a5oT7nbUnT9XIGKXGGtmzXpRrWlWZiaiP8bhQ/edit" TargetMode="External"/><Relationship Id="rId7" Type="http://schemas.openxmlformats.org/officeDocument/2006/relationships/image" Target="../media/image2.png"/><Relationship Id="rId8" Type="http://schemas.openxmlformats.org/officeDocument/2006/relationships/hyperlink" Target="https://docs.google.com/forms/d/18ME84F8Jvz4lYcWXGweuV8YhMJG-qwACU1G2sHZUIDY/edit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729450" y="429750"/>
            <a:ext cx="7688100" cy="723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sp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</a:pPr>
            <a:r>
              <a:rPr lang="el" sz="3500"/>
              <a:t>Eurokids Archaeologists challenge</a:t>
            </a:r>
            <a:endParaRPr sz="3500"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t/>
            </a:r>
            <a:endParaRPr/>
          </a:p>
        </p:txBody>
      </p:sp>
      <p:pic>
        <p:nvPicPr>
          <p:cNvPr id="56" name="Google Shape;56;p13">
            <a:hlinkClick r:id="rId3"/>
          </p:cNvPr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6383050" y="1153039"/>
            <a:ext cx="942300" cy="497325"/>
          </a:xfrm>
          <a:prstGeom prst="rect">
            <a:avLst/>
          </a:prstGeom>
          <a:noFill/>
          <a:ln>
            <a:noFill/>
          </a:ln>
        </p:spPr>
      </p:pic>
      <p:pic>
        <p:nvPicPr>
          <p:cNvPr id="57" name="Google Shape;57;p13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0" y="0"/>
            <a:ext cx="9144001" cy="5226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8" name="Google Shape;58;p13">
            <a:hlinkClick r:id="rId6"/>
          </p:cNvPr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8170375" y="3986638"/>
            <a:ext cx="731526" cy="731526"/>
          </a:xfrm>
          <a:prstGeom prst="rect">
            <a:avLst/>
          </a:prstGeom>
          <a:noFill/>
          <a:ln>
            <a:noFill/>
          </a:ln>
        </p:spPr>
      </p:pic>
      <p:pic>
        <p:nvPicPr>
          <p:cNvPr id="59" name="Google Shape;59;p13">
            <a:hlinkClick r:id="rId8"/>
          </p:cNvPr>
          <p:cNvPicPr preferRelativeResize="0"/>
          <p:nvPr/>
        </p:nvPicPr>
        <p:blipFill rotWithShape="1">
          <a:blip r:embed="rId9">
            <a:alphaModFix/>
          </a:blip>
          <a:srcRect b="0" l="0" r="0" t="0"/>
          <a:stretch/>
        </p:blipFill>
        <p:spPr>
          <a:xfrm>
            <a:off x="7466800" y="939425"/>
            <a:ext cx="590074" cy="590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0" name="Google Shape;60;p13">
            <a:hlinkClick r:id="rId10"/>
          </p:cNvPr>
          <p:cNvPicPr preferRelativeResize="0"/>
          <p:nvPr/>
        </p:nvPicPr>
        <p:blipFill rotWithShape="1">
          <a:blip r:embed="rId11">
            <a:alphaModFix/>
          </a:blip>
          <a:srcRect b="0" l="0" r="0" t="0"/>
          <a:stretch/>
        </p:blipFill>
        <p:spPr>
          <a:xfrm>
            <a:off x="3826325" y="1620725"/>
            <a:ext cx="497326" cy="497326"/>
          </a:xfrm>
          <a:prstGeom prst="rect">
            <a:avLst/>
          </a:prstGeom>
          <a:noFill/>
          <a:ln>
            <a:noFill/>
          </a:ln>
        </p:spPr>
      </p:pic>
      <p:pic>
        <p:nvPicPr>
          <p:cNvPr id="61" name="Google Shape;61;p13">
            <a:hlinkClick r:id="rId12"/>
          </p:cNvPr>
          <p:cNvPicPr preferRelativeResize="0"/>
          <p:nvPr/>
        </p:nvPicPr>
        <p:blipFill rotWithShape="1">
          <a:blip r:embed="rId13">
            <a:alphaModFix/>
          </a:blip>
          <a:srcRect b="0" l="0" r="0" t="0"/>
          <a:stretch/>
        </p:blipFill>
        <p:spPr>
          <a:xfrm>
            <a:off x="1441926" y="4114748"/>
            <a:ext cx="564974" cy="7315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