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55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894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30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93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1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04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292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297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99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304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39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86F7-BCE6-4E39-8E0E-D6D1B954997D}" type="datetimeFigureOut">
              <a:rPr lang="pt-PT" smtClean="0"/>
              <a:t>04-11-2020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416C-BB21-41F5-B9B1-D2F25B4EC2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25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a imagem de ori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2" y="4418255"/>
            <a:ext cx="50101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73511"/>
            <a:ext cx="7772400" cy="1470025"/>
          </a:xfrm>
        </p:spPr>
        <p:txBody>
          <a:bodyPr>
            <a:noAutofit/>
          </a:bodyPr>
          <a:lstStyle/>
          <a:p>
            <a:r>
              <a:rPr lang="pt-PT" sz="11500" dirty="0" err="1" smtClean="0">
                <a:latin typeface="Bubblegum Sans" panose="02000506000000020004" pitchFamily="2" charset="0"/>
              </a:rPr>
              <a:t>Sound</a:t>
            </a:r>
            <a:r>
              <a:rPr lang="pt-PT" sz="11500" dirty="0" smtClean="0">
                <a:latin typeface="Bubblegum Sans" panose="02000506000000020004" pitchFamily="2" charset="0"/>
              </a:rPr>
              <a:t> </a:t>
            </a:r>
            <a:r>
              <a:rPr lang="pt-PT" sz="11500" dirty="0" err="1" smtClean="0">
                <a:latin typeface="Bubblegum Sans" panose="02000506000000020004" pitchFamily="2" charset="0"/>
              </a:rPr>
              <a:t>Waves</a:t>
            </a:r>
            <a:endParaRPr lang="pt-PT" sz="11500" dirty="0">
              <a:latin typeface="Bubblegum Sans" panose="02000506000000020004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816496"/>
          </a:xfrm>
        </p:spPr>
        <p:txBody>
          <a:bodyPr/>
          <a:lstStyle/>
          <a:p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edge</a:t>
            </a:r>
            <a:r>
              <a:rPr lang="pt-PT" dirty="0" smtClean="0"/>
              <a:t> – Erasmus+</a:t>
            </a:r>
            <a:endParaRPr lang="pt-PT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19672" y="1927076"/>
            <a:ext cx="5789240" cy="73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ODD MIX: </a:t>
            </a:r>
            <a:r>
              <a:rPr lang="pt-PT" dirty="0" err="1" smtClean="0"/>
              <a:t>Physics</a:t>
            </a:r>
            <a:r>
              <a:rPr lang="pt-PT" dirty="0" smtClean="0"/>
              <a:t> + </a:t>
            </a:r>
            <a:r>
              <a:rPr lang="pt-PT" dirty="0" err="1" smtClean="0"/>
              <a:t>Music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448269" cy="11521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751715"/>
            <a:ext cx="1592014" cy="637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570" y="490472"/>
            <a:ext cx="1584176" cy="5698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0" y="5975655"/>
            <a:ext cx="1664996" cy="5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| ODD MIX: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Music</a:t>
            </a:r>
            <a:endParaRPr lang="pt-P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2592288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b="1" u="sng" dirty="0" smtClean="0"/>
              <a:t>MAGIC DRUM</a:t>
            </a:r>
          </a:p>
          <a:p>
            <a:pPr marL="265113" indent="-176213"/>
            <a:r>
              <a:rPr lang="pt-PT" sz="2000" dirty="0"/>
              <a:t>Cereal </a:t>
            </a:r>
            <a:r>
              <a:rPr lang="pt-PT" sz="2000" dirty="0" err="1"/>
              <a:t>bowl</a:t>
            </a:r>
            <a:endParaRPr lang="pt-PT" sz="2000" dirty="0"/>
          </a:p>
          <a:p>
            <a:pPr marL="265113" indent="-176213"/>
            <a:r>
              <a:rPr lang="pt-PT" sz="2000" dirty="0" err="1"/>
              <a:t>Plastic</a:t>
            </a:r>
            <a:r>
              <a:rPr lang="pt-PT" sz="2000" dirty="0"/>
              <a:t> </a:t>
            </a:r>
            <a:r>
              <a:rPr lang="pt-PT" sz="2000" dirty="0" err="1"/>
              <a:t>wrap</a:t>
            </a:r>
            <a:endParaRPr lang="pt-PT" sz="2000" dirty="0"/>
          </a:p>
          <a:p>
            <a:pPr marL="265113" indent="-176213"/>
            <a:r>
              <a:rPr lang="pt-PT" sz="2000" dirty="0" err="1"/>
              <a:t>Salt</a:t>
            </a:r>
            <a:endParaRPr lang="pt-PT" sz="2000" dirty="0"/>
          </a:p>
          <a:p>
            <a:pPr marL="265113" indent="-176213"/>
            <a:r>
              <a:rPr lang="pt-PT" sz="2000" dirty="0" err="1" smtClean="0"/>
              <a:t>Whistle</a:t>
            </a:r>
            <a:endParaRPr lang="pt-PT" sz="2000" dirty="0" smtClean="0"/>
          </a:p>
          <a:p>
            <a:pPr indent="-166688"/>
            <a:endParaRPr lang="pt-PT" sz="1800" dirty="0"/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2100" dirty="0" err="1" smtClean="0"/>
              <a:t>Put</a:t>
            </a:r>
            <a:r>
              <a:rPr lang="pt-PT" sz="2100" dirty="0" smtClean="0"/>
              <a:t> </a:t>
            </a:r>
            <a:r>
              <a:rPr lang="pt-PT" sz="2100" dirty="0" err="1" smtClean="0"/>
              <a:t>the</a:t>
            </a:r>
            <a:r>
              <a:rPr lang="pt-PT" sz="2100" dirty="0" smtClean="0"/>
              <a:t> sugar </a:t>
            </a:r>
            <a:r>
              <a:rPr lang="pt-PT" sz="2100" dirty="0" err="1"/>
              <a:t>over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plastic</a:t>
            </a:r>
            <a:r>
              <a:rPr lang="pt-PT" sz="2100" dirty="0"/>
              <a:t> </a:t>
            </a:r>
            <a:r>
              <a:rPr lang="pt-PT" sz="2100" dirty="0" err="1" smtClean="0"/>
              <a:t>wrap</a:t>
            </a:r>
            <a:r>
              <a:rPr lang="pt-PT" sz="2100" dirty="0" smtClean="0"/>
              <a:t>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PT" sz="2100" dirty="0" err="1" smtClean="0"/>
              <a:t>Blow</a:t>
            </a:r>
            <a:r>
              <a:rPr lang="pt-PT" sz="2100" dirty="0" smtClean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 smtClean="0"/>
              <a:t>whistle</a:t>
            </a:r>
            <a:r>
              <a:rPr lang="pt-PT" sz="2100" dirty="0" smtClean="0"/>
              <a:t>, </a:t>
            </a:r>
            <a:r>
              <a:rPr lang="pt-PT" sz="2100" dirty="0" err="1" smtClean="0"/>
              <a:t>clap</a:t>
            </a:r>
            <a:r>
              <a:rPr lang="pt-PT" sz="2100" dirty="0" smtClean="0"/>
              <a:t> </a:t>
            </a:r>
            <a:r>
              <a:rPr lang="pt-PT" sz="2100" dirty="0" err="1" smtClean="0"/>
              <a:t>your</a:t>
            </a:r>
            <a:r>
              <a:rPr lang="pt-PT" sz="2100" dirty="0" smtClean="0"/>
              <a:t> </a:t>
            </a:r>
            <a:r>
              <a:rPr lang="pt-PT" sz="2100" dirty="0" err="1" smtClean="0"/>
              <a:t>hands</a:t>
            </a:r>
            <a:r>
              <a:rPr lang="pt-PT" sz="2100" dirty="0" smtClean="0"/>
              <a:t> </a:t>
            </a:r>
            <a:r>
              <a:rPr lang="pt-PT" sz="2100" dirty="0" err="1" smtClean="0"/>
              <a:t>or</a:t>
            </a:r>
            <a:r>
              <a:rPr lang="pt-PT" sz="2100" dirty="0" smtClean="0"/>
              <a:t> hit </a:t>
            </a:r>
            <a:r>
              <a:rPr lang="pt-PT" sz="2100" dirty="0" err="1" smtClean="0"/>
              <a:t>the</a:t>
            </a:r>
            <a:r>
              <a:rPr lang="pt-PT" sz="2100" dirty="0" smtClean="0"/>
              <a:t> </a:t>
            </a:r>
            <a:r>
              <a:rPr lang="pt-PT" sz="2100" dirty="0" err="1" smtClean="0"/>
              <a:t>pot</a:t>
            </a:r>
            <a:r>
              <a:rPr lang="pt-PT" sz="2100" dirty="0" smtClean="0"/>
              <a:t> cover.</a:t>
            </a:r>
          </a:p>
          <a:p>
            <a:pPr indent="-166688">
              <a:lnSpc>
                <a:spcPct val="170000"/>
              </a:lnSpc>
            </a:pPr>
            <a:endParaRPr lang="pt-PT" sz="1800" dirty="0" smtClean="0"/>
          </a:p>
          <a:p>
            <a:pPr indent="-166688">
              <a:lnSpc>
                <a:spcPct val="120000"/>
              </a:lnSpc>
            </a:pPr>
            <a:endParaRPr lang="pt-PT" sz="1800" dirty="0"/>
          </a:p>
          <a:p>
            <a:pPr marL="176212" indent="0">
              <a:lnSpc>
                <a:spcPct val="120000"/>
              </a:lnSpc>
              <a:buNone/>
            </a:pPr>
            <a:endParaRPr lang="pt-PT" sz="1800" dirty="0"/>
          </a:p>
          <a:p>
            <a:pPr marL="176212" indent="0">
              <a:lnSpc>
                <a:spcPct val="220000"/>
              </a:lnSpc>
              <a:buNone/>
            </a:pPr>
            <a:endParaRPr lang="pt-PT" sz="1800" dirty="0"/>
          </a:p>
          <a:p>
            <a:pPr marL="889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600" b="1" dirty="0" smtClean="0">
                <a:solidFill>
                  <a:srgbClr val="C00000"/>
                </a:solidFill>
              </a:rPr>
              <a:t>Q: </a:t>
            </a:r>
            <a:r>
              <a:rPr lang="pt-PT" sz="2600" b="1" dirty="0" err="1" smtClean="0">
                <a:solidFill>
                  <a:srgbClr val="C00000"/>
                </a:solidFill>
              </a:rPr>
              <a:t>What</a:t>
            </a:r>
            <a:r>
              <a:rPr lang="pt-PT" sz="2600" b="1" dirty="0" smtClean="0">
                <a:solidFill>
                  <a:srgbClr val="C00000"/>
                </a:solidFill>
              </a:rPr>
              <a:t> </a:t>
            </a:r>
            <a:r>
              <a:rPr lang="pt-PT" sz="2600" b="1" dirty="0" err="1" smtClean="0">
                <a:solidFill>
                  <a:srgbClr val="C00000"/>
                </a:solidFill>
              </a:rPr>
              <a:t>happens</a:t>
            </a:r>
            <a:r>
              <a:rPr lang="pt-PT" sz="2600" b="1" dirty="0" smtClean="0">
                <a:solidFill>
                  <a:srgbClr val="C00000"/>
                </a:solidFill>
              </a:rPr>
              <a:t> to </a:t>
            </a:r>
            <a:r>
              <a:rPr lang="pt-PT" sz="2600" b="1" dirty="0" err="1" smtClean="0">
                <a:solidFill>
                  <a:srgbClr val="C00000"/>
                </a:solidFill>
              </a:rPr>
              <a:t>the</a:t>
            </a:r>
            <a:r>
              <a:rPr lang="pt-PT" sz="2600" b="1" dirty="0" smtClean="0">
                <a:solidFill>
                  <a:srgbClr val="C00000"/>
                </a:solidFill>
              </a:rPr>
              <a:t> sugar? </a:t>
            </a:r>
            <a:r>
              <a:rPr lang="pt-PT" sz="2600" b="1" dirty="0" err="1" smtClean="0">
                <a:solidFill>
                  <a:srgbClr val="C00000"/>
                </a:solidFill>
              </a:rPr>
              <a:t>Why</a:t>
            </a:r>
            <a:r>
              <a:rPr lang="pt-PT" sz="2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131840" y="980728"/>
            <a:ext cx="288032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890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t-PT" sz="2900" b="1" u="sng" dirty="0" smtClean="0"/>
              <a:t>ENCHANTED SPOON</a:t>
            </a:r>
            <a:endParaRPr lang="pt-PT" sz="2900" b="1" u="sng" dirty="0" smtClean="0"/>
          </a:p>
          <a:p>
            <a:pPr marL="176213" indent="-87313"/>
            <a:r>
              <a:rPr lang="pt-PT" sz="2000" dirty="0"/>
              <a:t>Metal </a:t>
            </a:r>
            <a:r>
              <a:rPr lang="pt-PT" sz="2000" dirty="0" err="1"/>
              <a:t>spoon</a:t>
            </a:r>
            <a:endParaRPr lang="pt-PT" sz="2000" dirty="0"/>
          </a:p>
          <a:p>
            <a:pPr marL="176213" indent="-87313"/>
            <a:r>
              <a:rPr lang="en-US" sz="2000" dirty="0" smtClean="0"/>
              <a:t>1m </a:t>
            </a:r>
            <a:r>
              <a:rPr lang="en-US" sz="2000" dirty="0"/>
              <a:t>of kite </a:t>
            </a:r>
            <a:r>
              <a:rPr lang="en-US" sz="2000" dirty="0" smtClean="0"/>
              <a:t>string</a:t>
            </a:r>
          </a:p>
          <a:p>
            <a:pPr marL="0" indent="0">
              <a:buNone/>
            </a:pPr>
            <a:endParaRPr lang="pt-PT" sz="2000" dirty="0" smtClean="0"/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Tie the handle of the spoon at the midpoint of the string.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Wrap </a:t>
            </a:r>
            <a:r>
              <a:rPr lang="en-US" sz="2000" dirty="0"/>
              <a:t>the ends of the string around your index fingers (pointer fingers).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Place </a:t>
            </a:r>
            <a:r>
              <a:rPr lang="en-US" sz="2000" dirty="0"/>
              <a:t>your fingers in your ears.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Lean </a:t>
            </a:r>
            <a:r>
              <a:rPr lang="en-US" sz="2000" dirty="0"/>
              <a:t>over so that spoon hangs freely and swing the spoon so it taps against a door.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Hit </a:t>
            </a:r>
            <a:r>
              <a:rPr lang="en-US" sz="2000" dirty="0"/>
              <a:t>the door again, this time harder</a:t>
            </a:r>
            <a:r>
              <a:rPr lang="en-US" sz="2000" dirty="0" smtClean="0"/>
              <a:t>.</a:t>
            </a:r>
          </a:p>
          <a:p>
            <a:endParaRPr lang="pt-PT" sz="2000" dirty="0" smtClean="0"/>
          </a:p>
          <a:p>
            <a:pPr marL="0" indent="0" algn="just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Q: What happened? Did you find any difference in the intensity?</a:t>
            </a:r>
            <a:endParaRPr lang="pt-PT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PT" sz="2000" b="1" dirty="0"/>
          </a:p>
        </p:txBody>
      </p:sp>
      <p:sp>
        <p:nvSpPr>
          <p:cNvPr id="5" name="Marcador de Posição de Conteúdo 3"/>
          <p:cNvSpPr txBox="1">
            <a:spLocks/>
          </p:cNvSpPr>
          <p:nvPr/>
        </p:nvSpPr>
        <p:spPr>
          <a:xfrm>
            <a:off x="6156175" y="980728"/>
            <a:ext cx="2620987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lnSpc>
                <a:spcPct val="150000"/>
              </a:lnSpc>
              <a:buNone/>
            </a:pPr>
            <a:r>
              <a:rPr lang="pt-PT" sz="2000" b="1" u="sng" dirty="0" smtClean="0"/>
              <a:t>ITCHY TABLE</a:t>
            </a:r>
          </a:p>
          <a:p>
            <a:pPr marL="265113" indent="-176213"/>
            <a:r>
              <a:rPr lang="pt-PT" sz="1600" dirty="0" smtClean="0"/>
              <a:t>Cereal </a:t>
            </a:r>
            <a:r>
              <a:rPr lang="pt-PT" sz="1600" dirty="0" err="1" smtClean="0"/>
              <a:t>bowl</a:t>
            </a:r>
            <a:endParaRPr lang="pt-PT" sz="1600" dirty="0" smtClean="0"/>
          </a:p>
          <a:p>
            <a:pPr marL="265113" indent="-176213"/>
            <a:r>
              <a:rPr lang="pt-PT" sz="1400" dirty="0" err="1" smtClean="0"/>
              <a:t>Plastic</a:t>
            </a:r>
            <a:r>
              <a:rPr lang="pt-PT" sz="1400" dirty="0" smtClean="0"/>
              <a:t> </a:t>
            </a:r>
            <a:r>
              <a:rPr lang="pt-PT" sz="1400" dirty="0" err="1" smtClean="0"/>
              <a:t>wrap</a:t>
            </a:r>
            <a:endParaRPr lang="pt-PT" sz="1400" dirty="0" smtClean="0"/>
          </a:p>
          <a:p>
            <a:pPr marL="265113" indent="-176213"/>
            <a:r>
              <a:rPr lang="pt-PT" sz="1400" dirty="0" err="1" smtClean="0"/>
              <a:t>Salt</a:t>
            </a:r>
            <a:endParaRPr lang="pt-PT" sz="1400" dirty="0" smtClean="0"/>
          </a:p>
          <a:p>
            <a:pPr marL="265113" indent="-176213"/>
            <a:r>
              <a:rPr lang="pt-PT" sz="1400" dirty="0" err="1" smtClean="0"/>
              <a:t>Whistle</a:t>
            </a:r>
            <a:endParaRPr lang="pt-PT" sz="1400" dirty="0" smtClean="0"/>
          </a:p>
          <a:p>
            <a:pPr indent="-166688"/>
            <a:endParaRPr lang="pt-PT" sz="1600" dirty="0" smtClean="0"/>
          </a:p>
          <a:p>
            <a:pPr marL="0" indent="-265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dirty="0" smtClean="0"/>
              <a:t>Scratch the table with your fingernail. </a:t>
            </a:r>
          </a:p>
          <a:p>
            <a:pPr marL="0" indent="-265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500" dirty="0" smtClean="0"/>
              <a:t>Now put your ear on the table and scratch again. </a:t>
            </a:r>
          </a:p>
          <a:p>
            <a:pPr marL="265113" indent="-265113">
              <a:buFont typeface="+mj-lt"/>
              <a:buAutoNum type="arabicPeriod"/>
            </a:pPr>
            <a:endParaRPr lang="en-US" sz="1600" b="1" dirty="0" smtClean="0"/>
          </a:p>
          <a:p>
            <a:pPr marL="265113" indent="-265113">
              <a:buFont typeface="+mj-lt"/>
              <a:buAutoNum type="arabicPeriod"/>
            </a:pPr>
            <a:endParaRPr lang="en-US" sz="1600" b="1" dirty="0"/>
          </a:p>
          <a:p>
            <a:pPr marL="265113" indent="-265113">
              <a:buFont typeface="+mj-lt"/>
              <a:buAutoNum type="arabicPeriod"/>
            </a:pPr>
            <a:endParaRPr lang="en-US" sz="1600" b="1" dirty="0" smtClean="0"/>
          </a:p>
          <a:p>
            <a:pPr marL="265113" indent="-265113">
              <a:buFont typeface="+mj-lt"/>
              <a:buAutoNum type="arabicPeriod"/>
            </a:pPr>
            <a:endParaRPr lang="en-US" sz="1600" b="1" dirty="0"/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Q: What happened? Did you find any difference in the intensity of the sound in each case?</a:t>
            </a:r>
            <a:endParaRPr lang="pt-PT" sz="1800" b="1" dirty="0" smtClean="0">
              <a:solidFill>
                <a:srgbClr val="C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20"/>
            <a:ext cx="1080119" cy="5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| ODD MIX: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</a:t>
            </a:r>
            <a:r>
              <a:rPr lang="pt-PT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pt-PT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Music</a:t>
            </a:r>
            <a:endParaRPr lang="pt-P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136904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b="1" u="sng" dirty="0" smtClean="0"/>
              <a:t>GLASS XYLOPHONE</a:t>
            </a:r>
          </a:p>
          <a:p>
            <a:pPr marL="177800" indent="-177800" algn="just"/>
            <a:r>
              <a:rPr lang="en-US" sz="2000" dirty="0"/>
              <a:t>6 tall glass glasses, bottles, or jars (preferably the same shape </a:t>
            </a:r>
            <a:r>
              <a:rPr lang="en-US" sz="2000" dirty="0" smtClean="0"/>
              <a:t>and </a:t>
            </a:r>
            <a:r>
              <a:rPr lang="pt-PT" sz="2000" dirty="0" err="1" smtClean="0"/>
              <a:t>size</a:t>
            </a:r>
            <a:r>
              <a:rPr lang="pt-PT" sz="2000" dirty="0"/>
              <a:t>)</a:t>
            </a:r>
          </a:p>
          <a:p>
            <a:pPr marL="177800" indent="-177800" algn="just"/>
            <a:r>
              <a:rPr lang="pt-PT" sz="2000" dirty="0" err="1"/>
              <a:t>Water</a:t>
            </a:r>
            <a:endParaRPr lang="pt-PT" sz="2000" dirty="0"/>
          </a:p>
          <a:p>
            <a:pPr marL="177800" indent="-177800" algn="just"/>
            <a:r>
              <a:rPr lang="en-US" sz="2000" dirty="0" smtClean="0"/>
              <a:t>Metal </a:t>
            </a:r>
            <a:r>
              <a:rPr lang="en-US" sz="2000" dirty="0"/>
              <a:t>spoon, wooden spoon, or wooden popsicle sticks</a:t>
            </a:r>
          </a:p>
          <a:p>
            <a:pPr marL="177800" indent="-177800" algn="just"/>
            <a:r>
              <a:rPr lang="pt-PT" sz="2000" dirty="0" err="1" smtClean="0"/>
              <a:t>Jug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water</a:t>
            </a:r>
            <a:r>
              <a:rPr lang="pt-PT" sz="2000" dirty="0" smtClean="0"/>
              <a:t> </a:t>
            </a:r>
            <a:r>
              <a:rPr lang="pt-PT" sz="2000" dirty="0" err="1" smtClean="0"/>
              <a:t>or</a:t>
            </a:r>
            <a:r>
              <a:rPr lang="pt-PT" sz="2000" dirty="0" smtClean="0"/>
              <a:t> do </a:t>
            </a:r>
            <a:r>
              <a:rPr lang="pt-PT" sz="2000" dirty="0" err="1" smtClean="0"/>
              <a:t>it</a:t>
            </a:r>
            <a:r>
              <a:rPr lang="pt-PT" sz="2000" dirty="0" smtClean="0"/>
              <a:t> </a:t>
            </a:r>
            <a:r>
              <a:rPr lang="pt-PT" sz="2000" dirty="0" err="1" smtClean="0"/>
              <a:t>close</a:t>
            </a:r>
            <a:r>
              <a:rPr lang="pt-PT" sz="2000" dirty="0" smtClean="0"/>
              <a:t> to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tap</a:t>
            </a:r>
            <a:endParaRPr lang="pt-PT" sz="1800" dirty="0"/>
          </a:p>
          <a:p>
            <a:pPr algn="just"/>
            <a:endParaRPr lang="en-US" sz="2000" dirty="0" smtClean="0"/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Line </a:t>
            </a:r>
            <a:r>
              <a:rPr lang="en-US" sz="2000" dirty="0"/>
              <a:t>up the bottles or glasses in a row.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Tap gently </a:t>
            </a:r>
            <a:r>
              <a:rPr lang="en-US" sz="2000" dirty="0"/>
              <a:t>on each of the glasses. What sort of sound is created? Do </a:t>
            </a:r>
            <a:r>
              <a:rPr lang="en-US" sz="2000" dirty="0" smtClean="0"/>
              <a:t>the glasses </a:t>
            </a:r>
            <a:r>
              <a:rPr lang="en-US" sz="2000" dirty="0"/>
              <a:t>all make the same sound?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Carefully </a:t>
            </a:r>
            <a:r>
              <a:rPr lang="en-US" sz="2000" dirty="0"/>
              <a:t>pour the water into the glasses, making sure there is a different level </a:t>
            </a:r>
            <a:r>
              <a:rPr lang="en-US" sz="2000" dirty="0" smtClean="0"/>
              <a:t>of </a:t>
            </a:r>
            <a:r>
              <a:rPr lang="pt-PT" sz="2000" dirty="0" err="1" smtClean="0"/>
              <a:t>water</a:t>
            </a:r>
            <a:r>
              <a:rPr lang="pt-PT" sz="2000" dirty="0" smtClean="0"/>
              <a:t> </a:t>
            </a:r>
            <a:r>
              <a:rPr lang="pt-PT" sz="2000" dirty="0"/>
              <a:t>in </a:t>
            </a:r>
            <a:r>
              <a:rPr lang="pt-PT" sz="2000" dirty="0" err="1"/>
              <a:t>each</a:t>
            </a:r>
            <a:r>
              <a:rPr lang="pt-PT" sz="2000" dirty="0"/>
              <a:t> </a:t>
            </a:r>
            <a:r>
              <a:rPr lang="pt-PT" sz="2000" dirty="0" err="1"/>
              <a:t>glass</a:t>
            </a:r>
            <a:r>
              <a:rPr lang="pt-PT" sz="2000" dirty="0"/>
              <a:t>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Tap the </a:t>
            </a:r>
            <a:r>
              <a:rPr lang="en-US" sz="2000" dirty="0"/>
              <a:t>glasses again. What sort of noise do they make now? Do all of </a:t>
            </a:r>
            <a:r>
              <a:rPr lang="en-US" sz="2000" dirty="0" smtClean="0"/>
              <a:t>the glasses </a:t>
            </a:r>
            <a:r>
              <a:rPr lang="en-US" sz="2000" dirty="0"/>
              <a:t>make the same sound now?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Vary </a:t>
            </a:r>
            <a:r>
              <a:rPr lang="en-US" sz="2000" dirty="0"/>
              <a:t>the tones by changing the amounts of water.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n-US" sz="2000" dirty="0" smtClean="0"/>
              <a:t>Play a </a:t>
            </a:r>
            <a:r>
              <a:rPr lang="en-US" sz="2000" dirty="0"/>
              <a:t>tune! Adjust the musical notes that are created by adding more or </a:t>
            </a:r>
            <a:r>
              <a:rPr lang="en-US" sz="2000" dirty="0" smtClean="0"/>
              <a:t>less </a:t>
            </a:r>
            <a:r>
              <a:rPr lang="pt-PT" sz="2000" dirty="0" err="1" smtClean="0"/>
              <a:t>water</a:t>
            </a:r>
            <a:r>
              <a:rPr lang="pt-PT" sz="2000" dirty="0" smtClean="0"/>
              <a:t> </a:t>
            </a:r>
            <a:r>
              <a:rPr lang="pt-PT" sz="2000" dirty="0"/>
              <a:t>to </a:t>
            </a:r>
            <a:r>
              <a:rPr lang="pt-PT" sz="2000" dirty="0" err="1"/>
              <a:t>each</a:t>
            </a:r>
            <a:r>
              <a:rPr lang="pt-PT" sz="2000" dirty="0"/>
              <a:t> </a:t>
            </a:r>
            <a:r>
              <a:rPr lang="pt-PT" sz="2000" dirty="0" err="1"/>
              <a:t>glass</a:t>
            </a:r>
            <a:r>
              <a:rPr lang="pt-PT" sz="2000" dirty="0"/>
              <a:t>.</a:t>
            </a:r>
            <a:endParaRPr lang="pt-PT" sz="1800" dirty="0" smtClean="0"/>
          </a:p>
          <a:p>
            <a:pPr indent="-166688">
              <a:lnSpc>
                <a:spcPct val="120000"/>
              </a:lnSpc>
            </a:pPr>
            <a:endParaRPr lang="pt-PT" sz="1800" dirty="0"/>
          </a:p>
          <a:p>
            <a:pPr marL="176212" indent="0">
              <a:lnSpc>
                <a:spcPct val="120000"/>
              </a:lnSpc>
              <a:buNone/>
            </a:pPr>
            <a:endParaRPr lang="pt-PT" sz="1800" dirty="0"/>
          </a:p>
          <a:p>
            <a:pPr marL="176212" indent="0">
              <a:lnSpc>
                <a:spcPct val="220000"/>
              </a:lnSpc>
              <a:buNone/>
            </a:pPr>
            <a:endParaRPr lang="pt-PT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20"/>
            <a:ext cx="1080119" cy="50829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05973"/>
            <a:ext cx="1176093" cy="1442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2313" y="468315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t-PT" sz="2800" dirty="0" err="1" smtClean="0"/>
              <a:t>Adrien</a:t>
            </a:r>
            <a:r>
              <a:rPr lang="pt-PT" sz="2800" dirty="0" smtClean="0"/>
              <a:t> Santos + Manuela Correia</a:t>
            </a:r>
            <a:endParaRPr lang="pt-PT" sz="28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722313" y="2822923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edge</a:t>
            </a:r>
            <a:r>
              <a:rPr lang="pt-PT" dirty="0" smtClean="0"/>
              <a:t> | ODD MIX: </a:t>
            </a:r>
            <a:r>
              <a:rPr lang="pt-PT" dirty="0" err="1" smtClean="0"/>
              <a:t>Physics</a:t>
            </a:r>
            <a:r>
              <a:rPr lang="pt-PT" dirty="0" smtClean="0"/>
              <a:t> + </a:t>
            </a:r>
            <a:r>
              <a:rPr lang="pt-PT" dirty="0" err="1" smtClean="0"/>
              <a:t>Music</a:t>
            </a:r>
            <a:endParaRPr lang="pt-PT" dirty="0"/>
          </a:p>
        </p:txBody>
      </p:sp>
      <p:sp>
        <p:nvSpPr>
          <p:cNvPr id="7" name="Marcador de Posição do Texto 5"/>
          <p:cNvSpPr txBox="1">
            <a:spLocks/>
          </p:cNvSpPr>
          <p:nvPr/>
        </p:nvSpPr>
        <p:spPr>
          <a:xfrm>
            <a:off x="0" y="5343203"/>
            <a:ext cx="9144000" cy="750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4th </a:t>
            </a:r>
            <a:r>
              <a:rPr lang="pt-PT" dirty="0" err="1" smtClean="0"/>
              <a:t>November</a:t>
            </a:r>
            <a:r>
              <a:rPr lang="pt-PT" dirty="0" smtClean="0"/>
              <a:t> 2020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448269" cy="11521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751715"/>
            <a:ext cx="1592014" cy="637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570" y="490472"/>
            <a:ext cx="1584176" cy="5698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0" y="5975655"/>
            <a:ext cx="1664996" cy="500001"/>
          </a:xfrm>
          <a:prstGeom prst="rect">
            <a:avLst/>
          </a:prstGeom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-11300" y="2276872"/>
            <a:ext cx="9155300" cy="1002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800" dirty="0" err="1" smtClean="0"/>
              <a:t>Thanks</a:t>
            </a:r>
            <a:r>
              <a:rPr lang="pt-PT" sz="4800" dirty="0" smtClean="0"/>
              <a:t> for </a:t>
            </a:r>
            <a:r>
              <a:rPr lang="pt-PT" sz="4800" dirty="0" err="1" smtClean="0"/>
              <a:t>joining</a:t>
            </a:r>
            <a:r>
              <a:rPr lang="pt-PT" sz="4800" dirty="0" smtClean="0"/>
              <a:t>!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2269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375</Words>
  <Application>Microsoft Office PowerPoint</Application>
  <PresentationFormat>Apresentação no Ecrã (4:3)</PresentationFormat>
  <Paragraphs>59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Sound Waves</vt:lpstr>
      <vt:lpstr>On the edge | ODD MIX: Physics + Music</vt:lpstr>
      <vt:lpstr>On the edge | ODD MIX: Physics + Music</vt:lpstr>
      <vt:lpstr>Adrien Santos + Manuela Correia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Waves</dc:title>
  <dc:creator>Manuela Correia</dc:creator>
  <cp:lastModifiedBy>Manuela Correia</cp:lastModifiedBy>
  <cp:revision>15</cp:revision>
  <dcterms:created xsi:type="dcterms:W3CDTF">2020-11-04T15:54:08Z</dcterms:created>
  <dcterms:modified xsi:type="dcterms:W3CDTF">2020-11-04T18:29:05Z</dcterms:modified>
</cp:coreProperties>
</file>