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7" r:id="rId11"/>
    <p:sldId id="265" r:id="rId12"/>
    <p:sldId id="266" r:id="rId13"/>
    <p:sldId id="268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85D0074-2717-4FCA-A4A8-AF38C6F29084}" type="datetimeFigureOut">
              <a:rPr lang="pl-PL" smtClean="0"/>
              <a:t>2019-11-16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35FD36-024B-4A3D-8F8D-0489689069E1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75655" y="4509121"/>
            <a:ext cx="5635149" cy="1425544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Erasmus +  </a:t>
            </a:r>
            <a:r>
              <a:rPr lang="pl-PL" sz="2800" b="1" i="1" dirty="0" smtClean="0">
                <a:solidFill>
                  <a:srgbClr val="FF0000"/>
                </a:solidFill>
              </a:rPr>
              <a:t>United In </a:t>
            </a:r>
            <a:r>
              <a:rPr lang="pl-PL" sz="2800" b="1" i="1" dirty="0" err="1" smtClean="0">
                <a:solidFill>
                  <a:srgbClr val="FF0000"/>
                </a:solidFill>
              </a:rPr>
              <a:t>Diversity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2564904"/>
            <a:ext cx="7093340" cy="2360553"/>
          </a:xfrm>
        </p:spPr>
        <p:txBody>
          <a:bodyPr/>
          <a:lstStyle/>
          <a:p>
            <a:pPr marL="182880" indent="0">
              <a:buNone/>
            </a:pPr>
            <a:r>
              <a:rPr lang="pl-PL" dirty="0" smtClean="0"/>
              <a:t>Częstochowa </a:t>
            </a:r>
            <a:br>
              <a:rPr lang="pl-PL" dirty="0" smtClean="0"/>
            </a:br>
            <a:r>
              <a:rPr lang="pl-PL" dirty="0" smtClean="0"/>
              <a:t>in </a:t>
            </a:r>
            <a:r>
              <a:rPr lang="pl-PL" dirty="0" err="1" smtClean="0"/>
              <a:t>verse</a:t>
            </a:r>
            <a:endParaRPr lang="pl-PL" dirty="0"/>
          </a:p>
        </p:txBody>
      </p:sp>
      <p:pic>
        <p:nvPicPr>
          <p:cNvPr id="1026" name="Picture 2" descr="C:\Users\Lenovo\Desktop\ERASMUSY\erasmus niemcy\plakaty i loga\Polish log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38" y="260649"/>
            <a:ext cx="232668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2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11560" y="116632"/>
            <a:ext cx="83529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b="1" dirty="0" err="1"/>
              <a:t>Częstochowa</a:t>
            </a:r>
            <a:r>
              <a:rPr lang="en-US" sz="3200" b="1" dirty="0"/>
              <a:t> is a city in southern Poland on the </a:t>
            </a:r>
            <a:r>
              <a:rPr lang="pl-PL" sz="3200" b="1" dirty="0"/>
              <a:t>Warta with 222,292 </a:t>
            </a:r>
            <a:r>
              <a:rPr lang="pl-PL" sz="3200" b="1" dirty="0" err="1"/>
              <a:t>inhabitants</a:t>
            </a:r>
            <a:r>
              <a:rPr lang="pl-PL" sz="3200" b="1" dirty="0"/>
              <a:t>, </a:t>
            </a:r>
            <a:r>
              <a:rPr lang="pl-PL" sz="3200" b="1" dirty="0" err="1"/>
              <a:t>making</a:t>
            </a:r>
            <a:r>
              <a:rPr lang="pl-PL" sz="3200" b="1" dirty="0"/>
              <a:t> </a:t>
            </a:r>
            <a:r>
              <a:rPr lang="pl-PL" sz="3200" b="1" dirty="0" err="1"/>
              <a:t>it</a:t>
            </a:r>
            <a:r>
              <a:rPr lang="pl-PL" sz="3200" b="1" dirty="0"/>
              <a:t> the </a:t>
            </a:r>
            <a:r>
              <a:rPr lang="pl-PL" sz="3200" b="1" dirty="0" err="1"/>
              <a:t>thirteenth-largest</a:t>
            </a:r>
            <a:r>
              <a:rPr lang="pl-PL" sz="3200" b="1" dirty="0"/>
              <a:t> </a:t>
            </a:r>
            <a:r>
              <a:rPr lang="pl-PL" sz="3200" b="1" dirty="0" err="1"/>
              <a:t>city</a:t>
            </a:r>
            <a:r>
              <a:rPr lang="pl-PL" sz="3200" b="1" dirty="0"/>
              <a:t> in Poland</a:t>
            </a:r>
            <a:r>
              <a:rPr lang="pl-PL" sz="3200" b="1" dirty="0" smtClean="0"/>
              <a:t>. Częstochowa </a:t>
            </a:r>
            <a:r>
              <a:rPr lang="pl-PL" sz="3200" b="1" dirty="0" err="1"/>
              <a:t>is</a:t>
            </a:r>
            <a:r>
              <a:rPr lang="pl-PL" sz="3200" b="1" dirty="0"/>
              <a:t> </a:t>
            </a:r>
            <a:r>
              <a:rPr lang="pl-PL" sz="3200" b="1" dirty="0" err="1"/>
              <a:t>located</a:t>
            </a:r>
            <a:r>
              <a:rPr lang="pl-PL" sz="3200" b="1" dirty="0"/>
              <a:t> in the Kraków-Częstochowa </a:t>
            </a:r>
            <a:r>
              <a:rPr lang="pl-PL" sz="3200" b="1" dirty="0" err="1"/>
              <a:t>Upland</a:t>
            </a:r>
            <a:r>
              <a:rPr lang="pl-PL" sz="3200" b="1" dirty="0"/>
              <a:t>. It </a:t>
            </a:r>
            <a:r>
              <a:rPr lang="pl-PL" sz="3200" b="1" dirty="0" err="1"/>
              <a:t>is</a:t>
            </a:r>
            <a:r>
              <a:rPr lang="pl-PL" sz="3200" b="1" dirty="0"/>
              <a:t> the 13th most </a:t>
            </a:r>
            <a:r>
              <a:rPr lang="pl-PL" sz="3200" b="1" dirty="0" err="1"/>
              <a:t>populous</a:t>
            </a:r>
            <a:r>
              <a:rPr lang="pl-PL" sz="3200" b="1" dirty="0"/>
              <a:t> </a:t>
            </a:r>
            <a:r>
              <a:rPr lang="pl-PL" sz="3200" b="1" dirty="0" err="1"/>
              <a:t>city</a:t>
            </a:r>
            <a:r>
              <a:rPr lang="pl-PL" sz="3200" b="1" dirty="0"/>
              <a:t> in Poland. It </a:t>
            </a:r>
            <a:r>
              <a:rPr lang="pl-PL" sz="3200" b="1" dirty="0" err="1"/>
              <a:t>is</a:t>
            </a:r>
            <a:r>
              <a:rPr lang="pl-PL" sz="3200" b="1" dirty="0"/>
              <a:t> </a:t>
            </a:r>
            <a:r>
              <a:rPr lang="pl-PL" sz="3200" b="1" dirty="0" err="1"/>
              <a:t>renowned</a:t>
            </a:r>
            <a:r>
              <a:rPr lang="pl-PL" sz="3200" b="1" dirty="0"/>
              <a:t> for The Jasna Góra Monastery, a </a:t>
            </a:r>
            <a:r>
              <a:rPr lang="pl-PL" sz="3200" b="1" dirty="0" err="1"/>
              <a:t>famous</a:t>
            </a:r>
            <a:r>
              <a:rPr lang="pl-PL" sz="3200" b="1" dirty="0"/>
              <a:t> </a:t>
            </a:r>
            <a:r>
              <a:rPr lang="pl-PL" sz="3200" b="1" dirty="0" err="1"/>
              <a:t>Polish</a:t>
            </a:r>
            <a:r>
              <a:rPr lang="pl-PL" sz="3200" b="1" dirty="0"/>
              <a:t> </a:t>
            </a:r>
            <a:r>
              <a:rPr lang="pl-PL" sz="3200" b="1" dirty="0" err="1"/>
              <a:t>shrine</a:t>
            </a:r>
            <a:r>
              <a:rPr lang="pl-PL" sz="3200" b="1" dirty="0"/>
              <a:t> to the </a:t>
            </a:r>
            <a:r>
              <a:rPr lang="pl-PL" sz="3200" b="1" dirty="0" err="1"/>
              <a:t>Virgin</a:t>
            </a:r>
            <a:r>
              <a:rPr lang="pl-PL" sz="3200" b="1" dirty="0"/>
              <a:t> Mary and one of the </a:t>
            </a:r>
            <a:r>
              <a:rPr lang="pl-PL" sz="3200" b="1" dirty="0" err="1"/>
              <a:t>country's</a:t>
            </a:r>
            <a:r>
              <a:rPr lang="pl-PL" sz="3200" b="1" dirty="0"/>
              <a:t> </a:t>
            </a:r>
            <a:r>
              <a:rPr lang="pl-PL" sz="3200" b="1" dirty="0" err="1"/>
              <a:t>places</a:t>
            </a:r>
            <a:r>
              <a:rPr lang="pl-PL" sz="3200" b="1" dirty="0"/>
              <a:t> of </a:t>
            </a:r>
            <a:r>
              <a:rPr lang="pl-PL" sz="3200" b="1" dirty="0" err="1"/>
              <a:t>pilgrimage</a:t>
            </a:r>
            <a:r>
              <a:rPr lang="pl-PL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4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1" y="4725144"/>
            <a:ext cx="5400601" cy="1368152"/>
          </a:xfrm>
        </p:spPr>
        <p:txBody>
          <a:bodyPr/>
          <a:lstStyle/>
          <a:p>
            <a:pPr marL="0" indent="0">
              <a:buNone/>
            </a:pPr>
            <a:r>
              <a:rPr lang="pl-PL" sz="3600" dirty="0" smtClean="0"/>
              <a:t>Częstochowa in </a:t>
            </a:r>
            <a:r>
              <a:rPr lang="pl-PL" sz="3600" dirty="0" err="1" smtClean="0"/>
              <a:t>autumn</a:t>
            </a:r>
            <a:endParaRPr lang="pl-PL" sz="3600" dirty="0"/>
          </a:p>
        </p:txBody>
      </p:sp>
      <p:pic>
        <p:nvPicPr>
          <p:cNvPr id="11266" name="Picture 2" descr="C:\Users\Lenovo\Desktop\ERASMUSY\erasmus niemcy\plakaty i loga\częstochowa zdjęcia\DSC06581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2312764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Lenovo\Desktop\ERASMUSY\erasmus niemcy\plakaty i loga\częstochowa zdjęcia\DSC0661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99393"/>
            <a:ext cx="2312655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Lenovo\Desktop\ERASMUSY\erasmus niemcy\plakaty i loga\częstochowa zdjęcia\DSC06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0688"/>
            <a:ext cx="26834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1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941168"/>
            <a:ext cx="5040560" cy="1656184"/>
          </a:xfrm>
        </p:spPr>
        <p:txBody>
          <a:bodyPr/>
          <a:lstStyle/>
          <a:p>
            <a:pPr marL="0" indent="0">
              <a:buNone/>
            </a:pPr>
            <a:r>
              <a:rPr lang="pl-PL" sz="3600" dirty="0" smtClean="0"/>
              <a:t>Częstochowa in </a:t>
            </a:r>
            <a:r>
              <a:rPr lang="pl-PL" sz="3600" dirty="0" err="1" smtClean="0"/>
              <a:t>autumn</a:t>
            </a:r>
            <a:endParaRPr lang="pl-PL" sz="3600" dirty="0"/>
          </a:p>
        </p:txBody>
      </p:sp>
      <p:pic>
        <p:nvPicPr>
          <p:cNvPr id="12290" name="Picture 2" descr="C:\Users\Lenovo\Desktop\ERASMUSY\erasmus niemcy\plakaty i loga\częstochowa zdjęcia\DSC0662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5" y="2825552"/>
            <a:ext cx="3419871" cy="218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Lenovo\Desktop\ERASMUSY\erasmus niemcy\plakaty i loga\częstochowa zdjęcia\DSC0664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49" y="2833057"/>
            <a:ext cx="3240360" cy="215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Lenovo\Desktop\ERASMUSY\erasmus niemcy\plakaty i loga\częstochowa zdjęcia\DSC06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2825552"/>
            <a:ext cx="268338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Lenovo\Desktop\ERASMUSY\erasmus niemcy\plakaty i loga\częstochowa zdjęcia\DSC065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47" y="-603448"/>
            <a:ext cx="2462753" cy="35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Lenovo\Desktop\ERASMUSY\erasmus niemcy\plakaty i loga\częstochowa zdjęcia\DSC066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16897"/>
            <a:ext cx="4523504" cy="30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5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 smtClean="0"/>
              <a:t>Title</a:t>
            </a:r>
            <a:r>
              <a:rPr lang="pl-PL" dirty="0" smtClean="0"/>
              <a:t> of the Erasmus+ </a:t>
            </a:r>
            <a:r>
              <a:rPr lang="pl-PL" dirty="0" err="1" smtClean="0"/>
              <a:t>project</a:t>
            </a:r>
            <a:r>
              <a:rPr lang="pl-PL" dirty="0" smtClean="0"/>
              <a:t>: </a:t>
            </a:r>
            <a:r>
              <a:rPr lang="pl-PL" sz="2400" b="1" i="1" dirty="0" smtClean="0"/>
              <a:t>United in </a:t>
            </a:r>
            <a:r>
              <a:rPr lang="pl-PL" sz="2400" b="1" i="1" dirty="0" err="1" smtClean="0"/>
              <a:t>diversity</a:t>
            </a:r>
            <a:endParaRPr lang="pl-PL" sz="2400" b="1" i="1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17581" y="620688"/>
            <a:ext cx="7175351" cy="4304769"/>
          </a:xfrm>
        </p:spPr>
        <p:txBody>
          <a:bodyPr/>
          <a:lstStyle/>
          <a:p>
            <a:pPr marL="182880" indent="0">
              <a:buNone/>
            </a:pPr>
            <a:r>
              <a:rPr lang="pl-PL" sz="3200" dirty="0" smtClean="0"/>
              <a:t>Presentation </a:t>
            </a:r>
            <a:r>
              <a:rPr lang="pl-PL" sz="3200" dirty="0" err="1" smtClean="0"/>
              <a:t>prepared</a:t>
            </a:r>
            <a:r>
              <a:rPr lang="pl-PL" sz="3200" dirty="0" smtClean="0"/>
              <a:t> by Erasmus team 2019-2021 in III LO </a:t>
            </a:r>
            <a:r>
              <a:rPr lang="pl-PL" sz="3200" dirty="0" err="1" smtClean="0"/>
              <a:t>im.Wł</a:t>
            </a:r>
            <a:r>
              <a:rPr lang="pl-PL" sz="3200" dirty="0" smtClean="0"/>
              <a:t>. Biegańskiego</a:t>
            </a:r>
            <a:br>
              <a:rPr lang="pl-PL" sz="3200" dirty="0" smtClean="0"/>
            </a:br>
            <a:r>
              <a:rPr lang="pl-PL" sz="3200" dirty="0" err="1" smtClean="0"/>
              <a:t>Photos</a:t>
            </a:r>
            <a:r>
              <a:rPr lang="pl-PL" sz="3200" dirty="0" smtClean="0"/>
              <a:t> </a:t>
            </a:r>
            <a:r>
              <a:rPr lang="pl-PL" sz="3200" dirty="0" err="1" smtClean="0"/>
              <a:t>taken</a:t>
            </a:r>
            <a:r>
              <a:rPr lang="pl-PL" sz="3200" dirty="0" smtClean="0"/>
              <a:t> by Karolina, Erasmus student, </a:t>
            </a:r>
            <a:br>
              <a:rPr lang="pl-PL" sz="3200" dirty="0" smtClean="0"/>
            </a:br>
            <a:r>
              <a:rPr lang="pl-PL" sz="3200" dirty="0" err="1" smtClean="0"/>
              <a:t>some</a:t>
            </a:r>
            <a:r>
              <a:rPr lang="pl-PL" sz="3200" dirty="0" smtClean="0"/>
              <a:t> </a:t>
            </a:r>
            <a:r>
              <a:rPr lang="pl-PL" sz="3200" dirty="0" err="1" smtClean="0"/>
              <a:t>photos</a:t>
            </a:r>
            <a:r>
              <a:rPr lang="pl-PL" sz="3200" dirty="0" smtClean="0"/>
              <a:t> </a:t>
            </a:r>
            <a:r>
              <a:rPr lang="pl-PL" sz="3200" dirty="0" err="1" smtClean="0"/>
              <a:t>come</a:t>
            </a:r>
            <a:r>
              <a:rPr lang="pl-PL" sz="3200" dirty="0" smtClean="0"/>
              <a:t> </a:t>
            </a:r>
            <a:r>
              <a:rPr lang="pl-PL" sz="3200" dirty="0"/>
              <a:t>from </a:t>
            </a:r>
            <a:r>
              <a:rPr lang="pl-PL" sz="3200" dirty="0" smtClean="0"/>
              <a:t>banialukipl.fandom.com (</a:t>
            </a:r>
            <a:r>
              <a:rPr lang="pl-PL" sz="1600" dirty="0" smtClean="0"/>
              <a:t>Chuck </a:t>
            </a:r>
            <a:r>
              <a:rPr lang="pl-PL" sz="1600" dirty="0" err="1" smtClean="0"/>
              <a:t>Norris</a:t>
            </a:r>
            <a:r>
              <a:rPr lang="pl-PL" sz="3200" dirty="0" smtClean="0"/>
              <a:t>)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http://www.czestochowa.pl</a:t>
            </a:r>
          </a:p>
        </p:txBody>
      </p:sp>
    </p:spTree>
    <p:extLst>
      <p:ext uri="{BB962C8B-B14F-4D97-AF65-F5344CB8AC3E}">
        <p14:creationId xmlns:p14="http://schemas.microsoft.com/office/powerpoint/2010/main" val="2686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2316" y="2032323"/>
            <a:ext cx="4295668" cy="2520280"/>
          </a:xfrm>
        </p:spPr>
        <p:txBody>
          <a:bodyPr/>
          <a:lstStyle/>
          <a:p>
            <a:pPr marL="0" indent="0">
              <a:buNone/>
            </a:pPr>
            <a:r>
              <a:rPr lang="pl-PL" sz="3600" i="1" dirty="0" smtClean="0">
                <a:solidFill>
                  <a:schemeClr val="tx2"/>
                </a:solidFill>
              </a:rPr>
              <a:t>CZĘSTOCHOWA </a:t>
            </a:r>
            <a:r>
              <a:rPr lang="pl-PL" sz="3600" i="1" dirty="0" err="1" smtClean="0">
                <a:solidFill>
                  <a:schemeClr val="tx2"/>
                </a:solidFill>
              </a:rPr>
              <a:t>is</a:t>
            </a:r>
            <a:r>
              <a:rPr lang="pl-PL" sz="3600" i="1" dirty="0" smtClean="0">
                <a:solidFill>
                  <a:schemeClr val="tx2"/>
                </a:solidFill>
              </a:rPr>
              <a:t> the </a:t>
            </a:r>
            <a:r>
              <a:rPr lang="pl-PL" sz="3600" i="1" dirty="0" err="1" smtClean="0">
                <a:solidFill>
                  <a:schemeClr val="tx2"/>
                </a:solidFill>
              </a:rPr>
              <a:t>name</a:t>
            </a:r>
            <a:r>
              <a:rPr lang="pl-PL" sz="3600" i="1" dirty="0" smtClean="0">
                <a:solidFill>
                  <a:schemeClr val="tx2"/>
                </a:solidFill>
              </a:rPr>
              <a:t/>
            </a:r>
            <a:br>
              <a:rPr lang="pl-PL" sz="3600" i="1" dirty="0" smtClean="0">
                <a:solidFill>
                  <a:schemeClr val="tx2"/>
                </a:solidFill>
              </a:rPr>
            </a:br>
            <a:r>
              <a:rPr lang="pl-PL" sz="3600" i="1" dirty="0" err="1" smtClean="0">
                <a:solidFill>
                  <a:schemeClr val="tx2"/>
                </a:solidFill>
              </a:rPr>
              <a:t>which</a:t>
            </a:r>
            <a:r>
              <a:rPr lang="pl-PL" sz="3600" i="1" dirty="0" smtClean="0">
                <a:solidFill>
                  <a:schemeClr val="tx2"/>
                </a:solidFill>
              </a:rPr>
              <a:t> </a:t>
            </a:r>
            <a:r>
              <a:rPr lang="pl-PL" sz="3600" i="1" dirty="0" err="1" smtClean="0">
                <a:solidFill>
                  <a:schemeClr val="tx2"/>
                </a:solidFill>
              </a:rPr>
              <a:t>is</a:t>
            </a:r>
            <a:r>
              <a:rPr lang="pl-PL" sz="3600" i="1" dirty="0" smtClean="0">
                <a:solidFill>
                  <a:schemeClr val="tx2"/>
                </a:solidFill>
              </a:rPr>
              <a:t> not </a:t>
            </a:r>
            <a:r>
              <a:rPr lang="pl-PL" sz="3600" i="1" dirty="0" err="1" smtClean="0">
                <a:solidFill>
                  <a:schemeClr val="tx2"/>
                </a:solidFill>
              </a:rPr>
              <a:t>easily</a:t>
            </a:r>
            <a:r>
              <a:rPr lang="pl-PL" sz="3600" i="1" dirty="0" smtClean="0">
                <a:solidFill>
                  <a:schemeClr val="tx2"/>
                </a:solidFill>
              </a:rPr>
              <a:t> </a:t>
            </a:r>
            <a:r>
              <a:rPr lang="pl-PL" sz="3600" i="1" dirty="0" err="1" smtClean="0">
                <a:solidFill>
                  <a:schemeClr val="tx2"/>
                </a:solidFill>
              </a:rPr>
              <a:t>pronounced</a:t>
            </a:r>
            <a:r>
              <a:rPr lang="pl-PL" sz="3600" i="1" dirty="0" smtClean="0">
                <a:solidFill>
                  <a:schemeClr val="tx2"/>
                </a:solidFill>
              </a:rPr>
              <a:t>.</a:t>
            </a:r>
            <a:br>
              <a:rPr lang="pl-PL" sz="3600" i="1" dirty="0" smtClean="0">
                <a:solidFill>
                  <a:schemeClr val="tx2"/>
                </a:solidFill>
              </a:rPr>
            </a:br>
            <a:r>
              <a:rPr lang="pl-PL" sz="3600" i="1" dirty="0" smtClean="0">
                <a:solidFill>
                  <a:schemeClr val="tx2"/>
                </a:solidFill>
              </a:rPr>
              <a:t>CZ </a:t>
            </a:r>
            <a:r>
              <a:rPr lang="pl-PL" sz="3600" i="1" dirty="0" err="1" smtClean="0">
                <a:solidFill>
                  <a:schemeClr val="tx2"/>
                </a:solidFill>
              </a:rPr>
              <a:t>like</a:t>
            </a:r>
            <a:r>
              <a:rPr lang="pl-PL" sz="3600" i="1" dirty="0" smtClean="0">
                <a:solidFill>
                  <a:schemeClr val="tx2"/>
                </a:solidFill>
              </a:rPr>
              <a:t> in Chuck </a:t>
            </a:r>
            <a:r>
              <a:rPr lang="pl-PL" sz="3600" i="1" dirty="0" err="1" smtClean="0">
                <a:solidFill>
                  <a:schemeClr val="tx2"/>
                </a:solidFill>
              </a:rPr>
              <a:t>Norris</a:t>
            </a:r>
            <a:r>
              <a:rPr lang="pl-PL" sz="3600" i="1" dirty="0" smtClean="0">
                <a:solidFill>
                  <a:schemeClr val="tx2"/>
                </a:solidFill>
              </a:rPr>
              <a:t>’ </a:t>
            </a:r>
            <a:r>
              <a:rPr lang="pl-PL" sz="3600" i="1" dirty="0" err="1" smtClean="0">
                <a:solidFill>
                  <a:schemeClr val="tx2"/>
                </a:solidFill>
              </a:rPr>
              <a:t>name</a:t>
            </a:r>
            <a:r>
              <a:rPr lang="pl-PL" sz="3600" i="1" dirty="0" smtClean="0">
                <a:solidFill>
                  <a:schemeClr val="tx2"/>
                </a:solidFill>
              </a:rPr>
              <a:t>,</a:t>
            </a:r>
            <a:br>
              <a:rPr lang="pl-PL" sz="3600" i="1" dirty="0" smtClean="0">
                <a:solidFill>
                  <a:schemeClr val="tx2"/>
                </a:solidFill>
              </a:rPr>
            </a:br>
            <a:r>
              <a:rPr lang="pl-PL" sz="3600" i="1" dirty="0" smtClean="0">
                <a:solidFill>
                  <a:schemeClr val="tx2"/>
                </a:solidFill>
              </a:rPr>
              <a:t>Ę- </a:t>
            </a:r>
            <a:r>
              <a:rPr lang="pl-PL" sz="3600" i="1" dirty="0" err="1" smtClean="0">
                <a:solidFill>
                  <a:schemeClr val="tx2"/>
                </a:solidFill>
              </a:rPr>
              <a:t>what’s</a:t>
            </a:r>
            <a:r>
              <a:rPr lang="pl-PL" sz="3600" i="1" dirty="0" smtClean="0">
                <a:solidFill>
                  <a:schemeClr val="tx2"/>
                </a:solidFill>
              </a:rPr>
              <a:t> </a:t>
            </a:r>
            <a:r>
              <a:rPr lang="pl-PL" sz="3600" i="1" dirty="0" err="1" smtClean="0">
                <a:solidFill>
                  <a:schemeClr val="tx2"/>
                </a:solidFill>
              </a:rPr>
              <a:t>that</a:t>
            </a:r>
            <a:r>
              <a:rPr lang="pl-PL" sz="3600" i="1" dirty="0" smtClean="0">
                <a:solidFill>
                  <a:schemeClr val="tx2"/>
                </a:solidFill>
              </a:rPr>
              <a:t>?</a:t>
            </a:r>
            <a:br>
              <a:rPr lang="pl-PL" sz="3600" i="1" dirty="0" smtClean="0">
                <a:solidFill>
                  <a:schemeClr val="tx2"/>
                </a:solidFill>
              </a:rPr>
            </a:br>
            <a:r>
              <a:rPr lang="pl-PL" sz="3600" i="1" dirty="0" err="1" smtClean="0">
                <a:solidFill>
                  <a:schemeClr val="tx2"/>
                </a:solidFill>
              </a:rPr>
              <a:t>Oh</a:t>
            </a:r>
            <a:r>
              <a:rPr lang="pl-PL" sz="3600" i="1" dirty="0" smtClean="0">
                <a:solidFill>
                  <a:schemeClr val="tx2"/>
                </a:solidFill>
              </a:rPr>
              <a:t> my </a:t>
            </a:r>
            <a:r>
              <a:rPr lang="pl-PL" sz="3600" i="1" dirty="0" err="1" smtClean="0">
                <a:solidFill>
                  <a:schemeClr val="tx2"/>
                </a:solidFill>
              </a:rPr>
              <a:t>God</a:t>
            </a:r>
            <a:r>
              <a:rPr lang="pl-PL" sz="3600" i="1" dirty="0" smtClean="0">
                <a:solidFill>
                  <a:schemeClr val="tx2"/>
                </a:solidFill>
              </a:rPr>
              <a:t>!</a:t>
            </a:r>
            <a:endParaRPr lang="pl-PL" sz="3600" i="1" dirty="0">
              <a:solidFill>
                <a:schemeClr val="tx2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Lenovo\Desktop\ERASMUSY\erasmus niemcy\plakaty i loga\chuck nor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61" y="188640"/>
            <a:ext cx="4696427" cy="43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novo\Desktop\ERASMUSY\erasmus niemcy\plakaty i loga\częstochowa nap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75938"/>
            <a:ext cx="3096344" cy="227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enovo\Desktop\ERASMUSY\erasmus niemcy\plakaty i loga\częstochowa zdjęcia\its clear częstochow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52603"/>
            <a:ext cx="4752528" cy="202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Lenovo\Desktop\ERASMUSY\erasmus niemcy\plakaty i loga\częstochowa zdjęcia\IMG_20181021_133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46"/>
            <a:ext cx="9505056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79512" y="188640"/>
            <a:ext cx="6678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i="1" dirty="0">
                <a:solidFill>
                  <a:srgbClr val="FFFF00"/>
                </a:solidFill>
              </a:rPr>
              <a:t>But </a:t>
            </a:r>
            <a:r>
              <a:rPr lang="en-US" sz="4000" b="1" i="1" dirty="0">
                <a:solidFill>
                  <a:srgbClr val="FFFF00"/>
                </a:solidFill>
              </a:rPr>
              <a:t>the city is the place of bucolic </a:t>
            </a:r>
            <a:r>
              <a:rPr lang="en-US" sz="4000" b="1" i="1" dirty="0" smtClean="0">
                <a:solidFill>
                  <a:srgbClr val="FFFF00"/>
                </a:solidFill>
              </a:rPr>
              <a:t>atmosphere</a:t>
            </a:r>
            <a:r>
              <a:rPr lang="pl-PL" sz="4000" b="1" i="1" dirty="0" smtClean="0">
                <a:solidFill>
                  <a:srgbClr val="FFFF00"/>
                </a:solidFill>
              </a:rPr>
              <a:t>,</a:t>
            </a:r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4000" b="1" i="1" dirty="0">
                <a:solidFill>
                  <a:srgbClr val="FFFF00"/>
                </a:solidFill>
              </a:rPr>
              <a:t>Come and visit it one day</a:t>
            </a:r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4000" b="1" i="1" dirty="0">
                <a:solidFill>
                  <a:srgbClr val="FFFF00"/>
                </a:solidFill>
              </a:rPr>
              <a:t>You will have </a:t>
            </a:r>
            <a:endParaRPr lang="pl-PL" sz="4000" b="1" i="1" dirty="0" smtClean="0">
              <a:solidFill>
                <a:srgbClr val="FFFF00"/>
              </a:solidFill>
            </a:endParaRPr>
          </a:p>
          <a:p>
            <a:pPr fontAlgn="base"/>
            <a:r>
              <a:rPr lang="en-US" sz="4000" b="1" i="1" dirty="0" smtClean="0">
                <a:solidFill>
                  <a:srgbClr val="FFFF00"/>
                </a:solidFill>
              </a:rPr>
              <a:t>fun </a:t>
            </a:r>
            <a:r>
              <a:rPr lang="en-US" sz="4000" b="1" i="1" dirty="0">
                <a:solidFill>
                  <a:srgbClr val="FFFF00"/>
                </a:solidFill>
              </a:rPr>
              <a:t>being here.</a:t>
            </a:r>
            <a:endParaRPr lang="pl-PL" sz="4000" b="1" dirty="0">
              <a:solidFill>
                <a:srgbClr val="FFFF00"/>
              </a:solidFill>
            </a:endParaRPr>
          </a:p>
        </p:txBody>
      </p:sp>
      <p:pic>
        <p:nvPicPr>
          <p:cNvPr id="3075" name="Picture 3" descr="C:\Users\Lenovo\Desktop\ERASMUSY\erasmus niemcy\plakaty i loga\staś w park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4" y="2060848"/>
            <a:ext cx="2855874" cy="50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4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\Desktop\ERASMUSY\erasmus niemcy\plakaty i loga\częstochowa zdjęcia\DSC0608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3528" y="260648"/>
            <a:ext cx="653447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pl-PL" sz="4000" b="1" i="1" dirty="0" smtClean="0">
              <a:solidFill>
                <a:srgbClr val="FFFF00"/>
              </a:solidFill>
            </a:endParaRPr>
          </a:p>
          <a:p>
            <a:pPr fontAlgn="base"/>
            <a:endParaRPr lang="pl-PL" sz="4000" b="1" i="1" dirty="0">
              <a:solidFill>
                <a:srgbClr val="FFFF00"/>
              </a:solidFill>
            </a:endParaRPr>
          </a:p>
          <a:p>
            <a:pPr fontAlgn="base"/>
            <a:endParaRPr lang="pl-PL" sz="4000" b="1" i="1" dirty="0" smtClean="0">
              <a:solidFill>
                <a:srgbClr val="FFFF00"/>
              </a:solidFill>
            </a:endParaRPr>
          </a:p>
          <a:p>
            <a:pPr fontAlgn="base"/>
            <a:r>
              <a:rPr lang="en-US" sz="4000" b="1" i="1" dirty="0" smtClean="0">
                <a:solidFill>
                  <a:srgbClr val="FFFF00"/>
                </a:solidFill>
              </a:rPr>
              <a:t>Walk </a:t>
            </a:r>
            <a:r>
              <a:rPr lang="en-US" sz="4000" b="1" i="1" dirty="0">
                <a:solidFill>
                  <a:srgbClr val="FFFF00"/>
                </a:solidFill>
              </a:rPr>
              <a:t>along the Avenues</a:t>
            </a:r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4000" b="1" i="1" dirty="0">
                <a:solidFill>
                  <a:srgbClr val="FFFF00"/>
                </a:solidFill>
              </a:rPr>
              <a:t>Read a paper on the bench</a:t>
            </a:r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4000" b="1" i="1" dirty="0">
                <a:solidFill>
                  <a:srgbClr val="FFFF00"/>
                </a:solidFill>
              </a:rPr>
              <a:t>Chat with local people there </a:t>
            </a:r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4000" b="1" i="1" dirty="0">
                <a:solidFill>
                  <a:srgbClr val="FFFF00"/>
                </a:solidFill>
              </a:rPr>
              <a:t>They will tell you how life’s changed </a:t>
            </a:r>
            <a:endParaRPr lang="pl-PL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novo\Desktop\ERASMUSY\erasmus niemcy\plakaty i loga\częstochowa czar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" y="0"/>
            <a:ext cx="5956853" cy="376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novo\Desktop\ERASMUSY\erasmus niemcy\plakaty i loga\częstochowa zdjęcia\częstochowa II wojn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61" y="3284984"/>
            <a:ext cx="4295877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enovo\Desktop\ERASMUSY\erasmus niemcy\plakaty i loga\częstochowa zdjęcia\get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62418"/>
            <a:ext cx="4841362" cy="309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enovo\Desktop\ERASMUSY\erasmus niemcy\plakaty i loga\częstochowa zdjęcia\żydz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"/>
            <a:ext cx="3359972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259632" y="836712"/>
            <a:ext cx="64807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pl-PL" sz="4000" b="1" dirty="0" smtClean="0">
              <a:solidFill>
                <a:srgbClr val="FFFF00"/>
              </a:solidFill>
            </a:endParaRPr>
          </a:p>
          <a:p>
            <a:pPr fontAlgn="base"/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endParaRPr lang="pl-PL" sz="4000" b="1" dirty="0" smtClean="0">
              <a:solidFill>
                <a:srgbClr val="FFFF00"/>
              </a:solidFill>
            </a:endParaRPr>
          </a:p>
          <a:p>
            <a:pPr fontAlgn="base"/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4000" b="1" dirty="0" smtClean="0">
                <a:solidFill>
                  <a:srgbClr val="FFFF00"/>
                </a:solidFill>
              </a:rPr>
              <a:t>They </a:t>
            </a:r>
            <a:r>
              <a:rPr lang="en-US" sz="4000" b="1" dirty="0">
                <a:solidFill>
                  <a:srgbClr val="FFFF00"/>
                </a:solidFill>
              </a:rPr>
              <a:t>remember sad grey buildings in the time of </a:t>
            </a:r>
            <a:r>
              <a:rPr lang="en-US" sz="4000" b="1" dirty="0" smtClean="0">
                <a:solidFill>
                  <a:srgbClr val="FFFF00"/>
                </a:solidFill>
              </a:rPr>
              <a:t>communism</a:t>
            </a:r>
            <a:r>
              <a:rPr lang="pl-PL" sz="4000" b="1" dirty="0" smtClean="0">
                <a:solidFill>
                  <a:srgbClr val="FFFF00"/>
                </a:solidFill>
              </a:rPr>
              <a:t>,</a:t>
            </a:r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4000" b="1" dirty="0">
                <a:solidFill>
                  <a:srgbClr val="FFFF00"/>
                </a:solidFill>
              </a:rPr>
              <a:t> lack of food and tough war time </a:t>
            </a:r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4000" b="1" dirty="0">
                <a:solidFill>
                  <a:srgbClr val="FFFF00"/>
                </a:solidFill>
              </a:rPr>
              <a:t>1939 to 45’</a:t>
            </a:r>
            <a:endParaRPr lang="pl-PL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\Desktop\ERASMUSY\erasmus niemcy\plakaty i loga\częstochowa zdjęcia\park lisini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195736" y="260648"/>
            <a:ext cx="46622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 b="1" i="1" dirty="0">
                <a:solidFill>
                  <a:srgbClr val="FFFF00"/>
                </a:solidFill>
              </a:rPr>
              <a:t>They will tell you where</a:t>
            </a:r>
            <a:endParaRPr lang="pl-PL" sz="3600" b="1" dirty="0">
              <a:solidFill>
                <a:srgbClr val="FFFF00"/>
              </a:solidFill>
            </a:endParaRPr>
          </a:p>
          <a:p>
            <a:pPr fontAlgn="base"/>
            <a:r>
              <a:rPr lang="en-US" sz="3600" b="1" i="1" dirty="0">
                <a:solidFill>
                  <a:srgbClr val="FFFF00"/>
                </a:solidFill>
              </a:rPr>
              <a:t>to taste some local food </a:t>
            </a:r>
            <a:endParaRPr lang="pl-PL" sz="3600" b="1" dirty="0">
              <a:solidFill>
                <a:srgbClr val="FFFF00"/>
              </a:solidFill>
            </a:endParaRPr>
          </a:p>
          <a:p>
            <a:pPr fontAlgn="base"/>
            <a:r>
              <a:rPr lang="en-US" sz="3600" b="1" i="1" dirty="0">
                <a:solidFill>
                  <a:srgbClr val="FFFF00"/>
                </a:solidFill>
              </a:rPr>
              <a:t>You will find it pretty good</a:t>
            </a:r>
            <a:endParaRPr lang="pl-PL" sz="3600" b="1" dirty="0">
              <a:solidFill>
                <a:srgbClr val="FFFF00"/>
              </a:solidFill>
            </a:endParaRPr>
          </a:p>
          <a:p>
            <a:pPr fontAlgn="base"/>
            <a:r>
              <a:rPr lang="en-US" sz="3600" b="1" i="1" dirty="0">
                <a:solidFill>
                  <a:srgbClr val="FFFF00"/>
                </a:solidFill>
              </a:rPr>
              <a:t>Where to have </a:t>
            </a:r>
            <a:r>
              <a:rPr lang="pl-PL" sz="3600" b="1" i="1" dirty="0" err="1" smtClean="0">
                <a:solidFill>
                  <a:srgbClr val="FFFF00"/>
                </a:solidFill>
              </a:rPr>
              <a:t>some</a:t>
            </a:r>
            <a:r>
              <a:rPr lang="en-US" sz="3600" b="1" i="1" dirty="0" smtClean="0">
                <a:solidFill>
                  <a:srgbClr val="FFFF00"/>
                </a:solidFill>
              </a:rPr>
              <a:t> </a:t>
            </a:r>
            <a:r>
              <a:rPr lang="en-US" sz="3600" b="1" i="1" dirty="0">
                <a:solidFill>
                  <a:srgbClr val="FFFF00"/>
                </a:solidFill>
              </a:rPr>
              <a:t>relaxation </a:t>
            </a:r>
            <a:endParaRPr lang="pl-PL" sz="3600" b="1" dirty="0">
              <a:solidFill>
                <a:srgbClr val="FFFF00"/>
              </a:solidFill>
            </a:endParaRPr>
          </a:p>
          <a:p>
            <a:pPr fontAlgn="base"/>
            <a:r>
              <a:rPr lang="en-US" sz="3600" b="1" i="1" dirty="0">
                <a:solidFill>
                  <a:srgbClr val="FFFF00"/>
                </a:solidFill>
              </a:rPr>
              <a:t>and how enjoy </a:t>
            </a:r>
            <a:r>
              <a:rPr lang="pl-PL" sz="3600" b="1" i="1" dirty="0" err="1" smtClean="0">
                <a:solidFill>
                  <a:srgbClr val="FFFF00"/>
                </a:solidFill>
              </a:rPr>
              <a:t>summer</a:t>
            </a:r>
            <a:r>
              <a:rPr lang="en-US" sz="3600" b="1" i="1" dirty="0" smtClean="0">
                <a:solidFill>
                  <a:srgbClr val="FFFF00"/>
                </a:solidFill>
              </a:rPr>
              <a:t> </a:t>
            </a:r>
            <a:r>
              <a:rPr lang="en-US" sz="3600" b="1" i="1" dirty="0">
                <a:solidFill>
                  <a:srgbClr val="FFFF00"/>
                </a:solidFill>
              </a:rPr>
              <a:t>vacation</a:t>
            </a:r>
            <a:endParaRPr lang="pl-PL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ERASMUSY\erasmus niemcy\plakaty i loga\jasna góra 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81" y="-19879"/>
            <a:ext cx="9308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23528" y="116632"/>
            <a:ext cx="73448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</a:rPr>
              <a:t>If you want to feel some history,</a:t>
            </a:r>
            <a:endParaRPr lang="pl-PL" sz="4000" b="1" dirty="0">
              <a:solidFill>
                <a:srgbClr val="FFFF00"/>
              </a:solidFill>
            </a:endParaRPr>
          </a:p>
          <a:p>
            <a:r>
              <a:rPr lang="en-US" sz="4000" b="1" i="1" dirty="0">
                <a:solidFill>
                  <a:srgbClr val="FFFF00"/>
                </a:solidFill>
              </a:rPr>
              <a:t>go around the </a:t>
            </a:r>
            <a:r>
              <a:rPr lang="en-US" sz="4000" b="1" i="1" dirty="0" err="1">
                <a:solidFill>
                  <a:srgbClr val="FFFF00"/>
                </a:solidFill>
              </a:rPr>
              <a:t>Jasna</a:t>
            </a:r>
            <a:r>
              <a:rPr lang="en-US" sz="4000" b="1" i="1" dirty="0">
                <a:solidFill>
                  <a:srgbClr val="FFFF00"/>
                </a:solidFill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</a:rPr>
              <a:t>Góra</a:t>
            </a:r>
            <a:r>
              <a:rPr lang="en-US" sz="4000" b="1" i="1" dirty="0">
                <a:solidFill>
                  <a:srgbClr val="FFFF00"/>
                </a:solidFill>
              </a:rPr>
              <a:t> Monastery</a:t>
            </a:r>
            <a:endParaRPr lang="pl-PL" sz="4000" b="1" dirty="0">
              <a:solidFill>
                <a:srgbClr val="FFFF00"/>
              </a:solidFill>
            </a:endParaRPr>
          </a:p>
          <a:p>
            <a:r>
              <a:rPr lang="en-US" sz="4000" b="1" i="1" dirty="0">
                <a:solidFill>
                  <a:srgbClr val="FFFF00"/>
                </a:solidFill>
              </a:rPr>
              <a:t>where among preying pilgrims</a:t>
            </a:r>
            <a:endParaRPr lang="pl-PL" sz="4000" b="1" dirty="0">
              <a:solidFill>
                <a:srgbClr val="FFFF00"/>
              </a:solidFill>
            </a:endParaRPr>
          </a:p>
          <a:p>
            <a:r>
              <a:rPr lang="en-US" sz="4000" b="1" i="1" dirty="0">
                <a:solidFill>
                  <a:srgbClr val="FFFF00"/>
                </a:solidFill>
              </a:rPr>
              <a:t>Your soul finds some rest and peace.</a:t>
            </a:r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 </a:t>
            </a:r>
            <a:endParaRPr lang="pl-PL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enovo\Desktop\ERASMUSY\erasmus niemcy\plakaty i loga\częstochowa zdjęcia\DSC0614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907704" y="620688"/>
            <a:ext cx="49502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b="1" i="1" dirty="0">
                <a:solidFill>
                  <a:srgbClr val="FFFF00"/>
                </a:solidFill>
              </a:rPr>
              <a:t>Where among some trees </a:t>
            </a:r>
            <a:r>
              <a:rPr lang="en-US" sz="4000" b="1" i="1" dirty="0" smtClean="0">
                <a:solidFill>
                  <a:srgbClr val="FFFF00"/>
                </a:solidFill>
              </a:rPr>
              <a:t>around</a:t>
            </a:r>
            <a:r>
              <a:rPr lang="pl-PL" sz="4000" b="1" i="1" dirty="0" smtClean="0">
                <a:solidFill>
                  <a:srgbClr val="FFFF00"/>
                </a:solidFill>
              </a:rPr>
              <a:t>,</a:t>
            </a:r>
            <a:r>
              <a:rPr lang="en-US" sz="4000" b="1" i="1" dirty="0" smtClean="0">
                <a:solidFill>
                  <a:srgbClr val="FFFF00"/>
                </a:solidFill>
              </a:rPr>
              <a:t> </a:t>
            </a:r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4000" b="1" i="1" dirty="0">
                <a:solidFill>
                  <a:srgbClr val="FFFF00"/>
                </a:solidFill>
              </a:rPr>
              <a:t>you will relish your free time</a:t>
            </a:r>
            <a:endParaRPr lang="pl-PL" sz="4000" b="1" dirty="0">
              <a:solidFill>
                <a:srgbClr val="FFFF00"/>
              </a:solidFill>
            </a:endParaRPr>
          </a:p>
          <a:p>
            <a:pPr fontAlgn="base"/>
            <a:r>
              <a:rPr lang="en-US" sz="4000" b="1" i="1" dirty="0">
                <a:solidFill>
                  <a:srgbClr val="FFFF00"/>
                </a:solidFill>
              </a:rPr>
              <a:t>and think of the generations that created your free nation</a:t>
            </a:r>
            <a:endParaRPr lang="pl-PL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enovo\Desktop\ERASMUSY\erasmus niemcy\plakaty i loga\częstochowa zdjęcia\DSC0608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2" y="0"/>
            <a:ext cx="9302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9512" y="116632"/>
            <a:ext cx="4320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800" b="1" i="1" dirty="0">
                <a:solidFill>
                  <a:srgbClr val="FFFF00"/>
                </a:solidFill>
              </a:rPr>
              <a:t>Just come and visit it one </a:t>
            </a:r>
            <a:r>
              <a:rPr lang="en-US" sz="4800" b="1" i="1" dirty="0" smtClean="0">
                <a:solidFill>
                  <a:srgbClr val="FFFF00"/>
                </a:solidFill>
              </a:rPr>
              <a:t>day</a:t>
            </a:r>
            <a:r>
              <a:rPr lang="pl-PL" sz="4800" b="1" i="1" dirty="0" smtClean="0">
                <a:solidFill>
                  <a:srgbClr val="FFFF00"/>
                </a:solidFill>
              </a:rPr>
              <a:t>.</a:t>
            </a:r>
            <a:endParaRPr lang="pl-PL" sz="4800" b="1" dirty="0">
              <a:solidFill>
                <a:srgbClr val="FFFF00"/>
              </a:solidFill>
            </a:endParaRPr>
          </a:p>
          <a:p>
            <a:pPr fontAlgn="base"/>
            <a:r>
              <a:rPr lang="en-US" sz="4800" b="1" i="1" dirty="0">
                <a:solidFill>
                  <a:srgbClr val="FFFF00"/>
                </a:solidFill>
              </a:rPr>
              <a:t>You’ll have fun being there.</a:t>
            </a:r>
            <a:endParaRPr lang="pl-PL" sz="4800" b="1" dirty="0">
              <a:solidFill>
                <a:srgbClr val="FFFF00"/>
              </a:solidFill>
            </a:endParaRPr>
          </a:p>
          <a:p>
            <a:pPr fontAlgn="base"/>
            <a:r>
              <a:rPr lang="en-US" sz="48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</a:t>
            </a:r>
            <a:endParaRPr lang="pl-PL" sz="4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292</TotalTime>
  <Words>195</Words>
  <Application>Microsoft Office PowerPoint</Application>
  <PresentationFormat>Pokaz na ekranie (4:3)</PresentationFormat>
  <Paragraphs>42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Aerodynamiczny</vt:lpstr>
      <vt:lpstr>Częstochowa  in verse</vt:lpstr>
      <vt:lpstr>CZĘSTOCHOWA is the name which is not easily pronounced. CZ like in Chuck Norris’ name, Ę- what’s that? Oh my God!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Częstochowa in autumn</vt:lpstr>
      <vt:lpstr>Częstochowa in autumn</vt:lpstr>
      <vt:lpstr>Presentation prepared by Erasmus team 2019-2021 in III LO im.Wł. Biegańskiego Photos taken by Karolina, Erasmus student,  some photos come from banialukipl.fandom.com (Chuck Norris) http://www.czestochowa.pl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Częstochowa  in verse</dc:title>
  <dc:creator>Lenovo</dc:creator>
  <cp:lastModifiedBy>Lenovo</cp:lastModifiedBy>
  <cp:revision>19</cp:revision>
  <dcterms:created xsi:type="dcterms:W3CDTF">2019-11-15T18:51:59Z</dcterms:created>
  <dcterms:modified xsi:type="dcterms:W3CDTF">2019-11-16T19:21:48Z</dcterms:modified>
</cp:coreProperties>
</file>