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03B1-4457-4B48-B745-94E382F2FD81}" type="datetimeFigureOut">
              <a:rPr lang="pl-PL" smtClean="0"/>
              <a:t>2020-04-30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FD5E-3C35-4503-BC9D-D16BA583B89A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03B1-4457-4B48-B745-94E382F2FD81}" type="datetimeFigureOut">
              <a:rPr lang="pl-PL" smtClean="0"/>
              <a:t>2020-04-30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FD5E-3C35-4503-BC9D-D16BA583B8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03B1-4457-4B48-B745-94E382F2FD81}" type="datetimeFigureOut">
              <a:rPr lang="pl-PL" smtClean="0"/>
              <a:t>2020-04-30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FD5E-3C35-4503-BC9D-D16BA583B8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03B1-4457-4B48-B745-94E382F2FD81}" type="datetimeFigureOut">
              <a:rPr lang="pl-PL" smtClean="0"/>
              <a:t>2020-04-30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FD5E-3C35-4503-BC9D-D16BA583B8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03B1-4457-4B48-B745-94E382F2FD81}" type="datetimeFigureOut">
              <a:rPr lang="pl-PL" smtClean="0"/>
              <a:t>2020-04-30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FD5E-3C35-4503-BC9D-D16BA583B89A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03B1-4457-4B48-B745-94E382F2FD81}" type="datetimeFigureOut">
              <a:rPr lang="pl-PL" smtClean="0"/>
              <a:t>2020-04-30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FD5E-3C35-4503-BC9D-D16BA583B8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03B1-4457-4B48-B745-94E382F2FD81}" type="datetimeFigureOut">
              <a:rPr lang="pl-PL" smtClean="0"/>
              <a:t>2020-04-30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FD5E-3C35-4503-BC9D-D16BA583B8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03B1-4457-4B48-B745-94E382F2FD81}" type="datetimeFigureOut">
              <a:rPr lang="pl-PL" smtClean="0"/>
              <a:t>2020-04-30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FD5E-3C35-4503-BC9D-D16BA583B8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03B1-4457-4B48-B745-94E382F2FD81}" type="datetimeFigureOut">
              <a:rPr lang="pl-PL" smtClean="0"/>
              <a:t>2020-04-30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FD5E-3C35-4503-BC9D-D16BA583B8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03B1-4457-4B48-B745-94E382F2FD81}" type="datetimeFigureOut">
              <a:rPr lang="pl-PL" smtClean="0"/>
              <a:t>2020-04-30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FD5E-3C35-4503-BC9D-D16BA583B8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03B1-4457-4B48-B745-94E382F2FD81}" type="datetimeFigureOut">
              <a:rPr lang="pl-PL" smtClean="0"/>
              <a:t>2020-04-30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94AFD5E-3C35-4503-BC9D-D16BA583B89A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3F03B1-4457-4B48-B745-94E382F2FD81}" type="datetimeFigureOut">
              <a:rPr lang="pl-PL" smtClean="0"/>
              <a:t>2020-04-30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4AFD5E-3C35-4503-BC9D-D16BA583B89A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 smtClean="0"/>
              <a:t>Learning online in </a:t>
            </a:r>
            <a:r>
              <a:rPr lang="en-US" b="0" dirty="0" err="1" smtClean="0"/>
              <a:t>Biegański</a:t>
            </a:r>
            <a:r>
              <a:rPr lang="en-US" b="0" dirty="0" smtClean="0"/>
              <a:t> Secondary School in the time of </a:t>
            </a:r>
            <a:r>
              <a:rPr lang="en-US" b="0" dirty="0" err="1" smtClean="0"/>
              <a:t>coronavirus</a:t>
            </a:r>
            <a:r>
              <a:rPr lang="en-US" b="0" dirty="0" smtClean="0"/>
              <a:t>.</a:t>
            </a:r>
            <a:endParaRPr lang="pl-PL" dirty="0"/>
          </a:p>
        </p:txBody>
      </p:sp>
      <p:pic>
        <p:nvPicPr>
          <p:cNvPr id="4" name="Obraz 3" descr="bieg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571744"/>
            <a:ext cx="7143800" cy="41433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772400" cy="1362456"/>
          </a:xfrm>
        </p:spPr>
        <p:txBody>
          <a:bodyPr/>
          <a:lstStyle/>
          <a:p>
            <a:pPr algn="ctr"/>
            <a:r>
              <a:rPr lang="pl-PL" b="0" dirty="0" smtClean="0"/>
              <a:t>Hi </a:t>
            </a:r>
            <a:r>
              <a:rPr lang="pl-PL" b="0" dirty="0" err="1" smtClean="0"/>
              <a:t>everybody</a:t>
            </a:r>
            <a:r>
              <a:rPr lang="pl-PL" b="0" dirty="0" smtClean="0"/>
              <a:t>!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1714488"/>
            <a:ext cx="7772400" cy="471490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000" i="1" dirty="0" smtClean="0">
                <a:latin typeface="Arial Narrow" pitchFamily="34" charset="0"/>
              </a:rPr>
              <a:t>I am </a:t>
            </a:r>
            <a:r>
              <a:rPr lang="en-US" sz="4000" i="1" dirty="0" smtClean="0">
                <a:latin typeface="Arial Narrow" pitchFamily="34" charset="0"/>
              </a:rPr>
              <a:t>a</a:t>
            </a:r>
            <a:r>
              <a:rPr lang="pl-PL" sz="4000" i="1" dirty="0" smtClean="0">
                <a:latin typeface="Arial Narrow" pitchFamily="34" charset="0"/>
              </a:rPr>
              <a:t> 16-year-old </a:t>
            </a:r>
            <a:r>
              <a:rPr lang="en-US" sz="4000" i="1" dirty="0" smtClean="0">
                <a:latin typeface="Arial Narrow" pitchFamily="34" charset="0"/>
              </a:rPr>
              <a:t> </a:t>
            </a:r>
            <a:r>
              <a:rPr lang="en-US" sz="4000" i="1" dirty="0" smtClean="0">
                <a:latin typeface="Arial Narrow" pitchFamily="34" charset="0"/>
              </a:rPr>
              <a:t>high </a:t>
            </a:r>
            <a:r>
              <a:rPr lang="en-US" sz="4000" i="1" dirty="0" smtClean="0">
                <a:latin typeface="Arial Narrow" pitchFamily="34" charset="0"/>
              </a:rPr>
              <a:t>school </a:t>
            </a:r>
            <a:r>
              <a:rPr lang="en-US" sz="4000" i="1" dirty="0" smtClean="0">
                <a:latin typeface="Arial Narrow" pitchFamily="34" charset="0"/>
              </a:rPr>
              <a:t>student and I study in </a:t>
            </a:r>
            <a:r>
              <a:rPr lang="en-US" sz="4000" i="1" dirty="0" err="1" smtClean="0">
                <a:latin typeface="Arial Narrow" pitchFamily="34" charset="0"/>
              </a:rPr>
              <a:t>Biegański</a:t>
            </a:r>
            <a:r>
              <a:rPr lang="en-US" sz="4000" i="1" dirty="0" smtClean="0">
                <a:latin typeface="Arial Narrow" pitchFamily="34" charset="0"/>
              </a:rPr>
              <a:t> Secondary School in </a:t>
            </a:r>
            <a:r>
              <a:rPr lang="en-US" sz="4000" i="1" dirty="0" err="1" smtClean="0">
                <a:latin typeface="Arial Narrow" pitchFamily="34" charset="0"/>
              </a:rPr>
              <a:t>Częstochowa</a:t>
            </a:r>
            <a:r>
              <a:rPr lang="en-US" sz="4000" i="1" dirty="0" smtClean="0">
                <a:latin typeface="Arial Narrow" pitchFamily="34" charset="0"/>
              </a:rPr>
              <a:t>. </a:t>
            </a:r>
            <a:r>
              <a:rPr lang="pl-PL" sz="4000" i="1" dirty="0" smtClean="0">
                <a:latin typeface="Arial Narrow" pitchFamily="34" charset="0"/>
              </a:rPr>
              <a:t>The q</a:t>
            </a:r>
            <a:r>
              <a:rPr lang="en-US" sz="4000" i="1" dirty="0" err="1" smtClean="0">
                <a:latin typeface="Arial Narrow" pitchFamily="34" charset="0"/>
              </a:rPr>
              <a:t>uarantine</a:t>
            </a:r>
            <a:r>
              <a:rPr lang="en-US" sz="4000" i="1" dirty="0" smtClean="0">
                <a:latin typeface="Arial Narrow" pitchFamily="34" charset="0"/>
              </a:rPr>
              <a:t> </a:t>
            </a:r>
            <a:r>
              <a:rPr lang="en-US" sz="4000" i="1" dirty="0" smtClean="0">
                <a:latin typeface="Arial Narrow" pitchFamily="34" charset="0"/>
              </a:rPr>
              <a:t>due to coronavirus </a:t>
            </a:r>
            <a:r>
              <a:rPr lang="pl-PL" sz="4000" i="1" dirty="0" err="1" smtClean="0">
                <a:latin typeface="Arial Narrow" pitchFamily="34" charset="0"/>
              </a:rPr>
              <a:t>started</a:t>
            </a:r>
            <a:r>
              <a:rPr lang="pl-PL" sz="4000" i="1" dirty="0" smtClean="0">
                <a:latin typeface="Arial Narrow" pitchFamily="34" charset="0"/>
              </a:rPr>
              <a:t> on</a:t>
            </a:r>
            <a:r>
              <a:rPr lang="en-US" sz="4000" i="1" dirty="0" smtClean="0">
                <a:latin typeface="Arial Narrow" pitchFamily="34" charset="0"/>
              </a:rPr>
              <a:t> </a:t>
            </a:r>
            <a:r>
              <a:rPr lang="en-US" sz="4000" i="1" dirty="0" smtClean="0">
                <a:latin typeface="Arial Narrow" pitchFamily="34" charset="0"/>
              </a:rPr>
              <a:t>12th </a:t>
            </a:r>
            <a:r>
              <a:rPr lang="en-US" sz="4000" i="1" dirty="0" smtClean="0">
                <a:latin typeface="Arial Narrow" pitchFamily="34" charset="0"/>
              </a:rPr>
              <a:t>March</a:t>
            </a:r>
            <a:r>
              <a:rPr lang="pl-PL" sz="4000" i="1" dirty="0">
                <a:latin typeface="Arial Narrow" pitchFamily="34" charset="0"/>
              </a:rPr>
              <a:t> </a:t>
            </a:r>
            <a:r>
              <a:rPr lang="pl-PL" sz="4000" i="1" dirty="0" smtClean="0">
                <a:latin typeface="Arial Narrow" pitchFamily="34" charset="0"/>
              </a:rPr>
              <a:t>and </a:t>
            </a:r>
            <a:r>
              <a:rPr lang="pl-PL" sz="4000" i="1" dirty="0" err="1" smtClean="0">
                <a:latin typeface="Arial Narrow" pitchFamily="34" charset="0"/>
              </a:rPr>
              <a:t>this</a:t>
            </a:r>
            <a:r>
              <a:rPr lang="pl-PL" sz="4000" i="1" dirty="0" smtClean="0">
                <a:latin typeface="Arial Narrow" pitchFamily="34" charset="0"/>
              </a:rPr>
              <a:t> </a:t>
            </a:r>
            <a:r>
              <a:rPr lang="pl-PL" sz="4000" i="1" dirty="0" err="1" smtClean="0">
                <a:latin typeface="Arial Narrow" pitchFamily="34" charset="0"/>
              </a:rPr>
              <a:t>date</a:t>
            </a:r>
            <a:r>
              <a:rPr lang="pl-PL" sz="4000" i="1" dirty="0" smtClean="0">
                <a:latin typeface="Arial Narrow" pitchFamily="34" charset="0"/>
              </a:rPr>
              <a:t> </a:t>
            </a:r>
            <a:r>
              <a:rPr lang="pl-PL" sz="4000" i="1" dirty="0" err="1" smtClean="0">
                <a:latin typeface="Arial Narrow" pitchFamily="34" charset="0"/>
              </a:rPr>
              <a:t>changed</a:t>
            </a:r>
            <a:r>
              <a:rPr lang="pl-PL" sz="4000" i="1" dirty="0" smtClean="0">
                <a:latin typeface="Arial Narrow" pitchFamily="34" charset="0"/>
              </a:rPr>
              <a:t> </a:t>
            </a:r>
            <a:r>
              <a:rPr lang="pl-PL" sz="4000" i="1" dirty="0" err="1" smtClean="0">
                <a:latin typeface="Arial Narrow" pitchFamily="34" charset="0"/>
              </a:rPr>
              <a:t>our</a:t>
            </a:r>
            <a:r>
              <a:rPr lang="pl-PL" sz="4000" i="1" dirty="0" smtClean="0">
                <a:latin typeface="Arial Narrow" pitchFamily="34" charset="0"/>
              </a:rPr>
              <a:t> life for a </a:t>
            </a:r>
            <a:r>
              <a:rPr lang="pl-PL" sz="4000" i="1" dirty="0" err="1" smtClean="0">
                <a:latin typeface="Arial Narrow" pitchFamily="34" charset="0"/>
              </a:rPr>
              <a:t>longer</a:t>
            </a:r>
            <a:r>
              <a:rPr lang="pl-PL" sz="4000" i="1" dirty="0" smtClean="0">
                <a:latin typeface="Arial Narrow" pitchFamily="34" charset="0"/>
              </a:rPr>
              <a:t> </a:t>
            </a:r>
            <a:r>
              <a:rPr lang="pl-PL" sz="4000" i="1" dirty="0" err="1" smtClean="0">
                <a:latin typeface="Arial Narrow" pitchFamily="34" charset="0"/>
              </a:rPr>
              <a:t>time</a:t>
            </a:r>
            <a:r>
              <a:rPr lang="pl-PL" sz="4000" i="1" dirty="0" smtClean="0">
                <a:latin typeface="Arial Narrow" pitchFamily="34" charset="0"/>
              </a:rPr>
              <a:t>.</a:t>
            </a:r>
            <a:r>
              <a:rPr lang="en-US" sz="4000" i="1" dirty="0" smtClean="0">
                <a:latin typeface="Arial Narrow" pitchFamily="34" charset="0"/>
              </a:rPr>
              <a:t> </a:t>
            </a:r>
            <a:r>
              <a:rPr lang="en-US" sz="4000" i="1" dirty="0" smtClean="0">
                <a:latin typeface="Arial Narrow" pitchFamily="34" charset="0"/>
              </a:rPr>
              <a:t>Schools in </a:t>
            </a:r>
            <a:r>
              <a:rPr lang="en-US" sz="4000" i="1" dirty="0" smtClean="0">
                <a:latin typeface="Arial Narrow" pitchFamily="34" charset="0"/>
              </a:rPr>
              <a:t>Poland </a:t>
            </a:r>
            <a:r>
              <a:rPr lang="en-US" sz="4000" i="1" dirty="0" smtClean="0">
                <a:latin typeface="Arial Narrow" pitchFamily="34" charset="0"/>
              </a:rPr>
              <a:t>started </a:t>
            </a:r>
            <a:r>
              <a:rPr lang="pl-PL" sz="4000" i="1" dirty="0" err="1" smtClean="0">
                <a:latin typeface="Arial Narrow" pitchFamily="34" charset="0"/>
              </a:rPr>
              <a:t>working</a:t>
            </a:r>
            <a:r>
              <a:rPr lang="en-US" sz="4000" i="1" dirty="0" smtClean="0">
                <a:latin typeface="Arial Narrow" pitchFamily="34" charset="0"/>
              </a:rPr>
              <a:t> </a:t>
            </a:r>
            <a:r>
              <a:rPr lang="en-US" sz="4000" i="1" dirty="0" smtClean="0">
                <a:latin typeface="Arial Narrow" pitchFamily="34" charset="0"/>
              </a:rPr>
              <a:t>online, </a:t>
            </a:r>
            <a:r>
              <a:rPr lang="pl-PL" sz="4000" i="1" dirty="0" err="1" smtClean="0">
                <a:latin typeface="Arial Narrow" pitchFamily="34" charset="0"/>
              </a:rPr>
              <a:t>which</a:t>
            </a:r>
            <a:r>
              <a:rPr lang="en-US" sz="4000" i="1" dirty="0" smtClean="0">
                <a:latin typeface="Arial Narrow" pitchFamily="34" charset="0"/>
              </a:rPr>
              <a:t> </a:t>
            </a:r>
            <a:r>
              <a:rPr lang="en-US" sz="4000" i="1" dirty="0" smtClean="0">
                <a:latin typeface="Arial Narrow" pitchFamily="34" charset="0"/>
              </a:rPr>
              <a:t>has many advantages and disadvantages.</a:t>
            </a:r>
            <a:endParaRPr lang="pl-PL" sz="4000" i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3400" y="714356"/>
            <a:ext cx="7854696" cy="426678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i="1" dirty="0" smtClean="0">
                <a:latin typeface="Arial Narrow" pitchFamily="34" charset="0"/>
              </a:rPr>
              <a:t>Lessons take place according to the </a:t>
            </a:r>
            <a:r>
              <a:rPr lang="pl-PL" i="1" dirty="0" err="1" smtClean="0">
                <a:latin typeface="Arial Narrow" pitchFamily="34" charset="0"/>
              </a:rPr>
              <a:t>regular</a:t>
            </a:r>
            <a:r>
              <a:rPr lang="en-US" i="1" dirty="0" smtClean="0">
                <a:latin typeface="Arial Narrow" pitchFamily="34" charset="0"/>
              </a:rPr>
              <a:t> </a:t>
            </a:r>
            <a:r>
              <a:rPr lang="en-US" i="1" dirty="0" smtClean="0">
                <a:latin typeface="Arial Narrow" pitchFamily="34" charset="0"/>
              </a:rPr>
              <a:t>timetable and last 45 minutes.</a:t>
            </a:r>
            <a:endParaRPr lang="pl-PL" i="1" dirty="0" smtClean="0">
              <a:latin typeface="Arial Narrow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i="1" dirty="0" smtClean="0">
                <a:latin typeface="Arial Narrow" pitchFamily="34" charset="0"/>
              </a:rPr>
              <a:t> We use the </a:t>
            </a:r>
            <a:r>
              <a:rPr lang="pl-PL" i="1" dirty="0" smtClean="0">
                <a:latin typeface="Arial Narrow" pitchFamily="34" charset="0"/>
              </a:rPr>
              <a:t>D</a:t>
            </a:r>
            <a:r>
              <a:rPr lang="en-US" i="1" dirty="0" err="1" smtClean="0">
                <a:latin typeface="Arial Narrow" pitchFamily="34" charset="0"/>
              </a:rPr>
              <a:t>iscord</a:t>
            </a:r>
            <a:r>
              <a:rPr lang="en-US" i="1" dirty="0" smtClean="0">
                <a:latin typeface="Arial Narrow" pitchFamily="34" charset="0"/>
              </a:rPr>
              <a:t> </a:t>
            </a:r>
            <a:r>
              <a:rPr lang="en-US" i="1" dirty="0" smtClean="0">
                <a:latin typeface="Arial Narrow" pitchFamily="34" charset="0"/>
              </a:rPr>
              <a:t>application so that teachers can conduct lessons.</a:t>
            </a:r>
            <a:endParaRPr lang="pl-PL" i="1" dirty="0" smtClean="0">
              <a:latin typeface="Arial Narrow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i="1" dirty="0" smtClean="0">
                <a:latin typeface="Arial Narrow" pitchFamily="34" charset="0"/>
              </a:rPr>
              <a:t> Class attendance is compulsory and </a:t>
            </a:r>
            <a:r>
              <a:rPr lang="pl-PL" i="1" dirty="0" err="1" smtClean="0">
                <a:latin typeface="Arial Narrow" pitchFamily="34" charset="0"/>
              </a:rPr>
              <a:t>students</a:t>
            </a:r>
            <a:r>
              <a:rPr lang="pl-PL" i="1" dirty="0" smtClean="0">
                <a:latin typeface="Arial Narrow" pitchFamily="34" charset="0"/>
              </a:rPr>
              <a:t> </a:t>
            </a:r>
            <a:r>
              <a:rPr lang="pl-PL" i="1" dirty="0" err="1" smtClean="0">
                <a:latin typeface="Arial Narrow" pitchFamily="34" charset="0"/>
              </a:rPr>
              <a:t>have</a:t>
            </a:r>
            <a:r>
              <a:rPr lang="pl-PL" i="1" dirty="0" smtClean="0">
                <a:latin typeface="Arial Narrow" pitchFamily="34" charset="0"/>
              </a:rPr>
              <a:t> to </a:t>
            </a:r>
            <a:r>
              <a:rPr lang="pl-PL" i="1" dirty="0" err="1" smtClean="0">
                <a:latin typeface="Arial Narrow" pitchFamily="34" charset="0"/>
              </a:rPr>
              <a:t>participate</a:t>
            </a:r>
            <a:r>
              <a:rPr lang="pl-PL" i="1" dirty="0" smtClean="0">
                <a:latin typeface="Arial Narrow" pitchFamily="34" charset="0"/>
              </a:rPr>
              <a:t> in </a:t>
            </a:r>
            <a:r>
              <a:rPr lang="pl-PL" i="1" dirty="0" err="1" smtClean="0">
                <a:latin typeface="Arial Narrow" pitchFamily="34" charset="0"/>
              </a:rPr>
              <a:t>all</a:t>
            </a:r>
            <a:r>
              <a:rPr lang="pl-PL" i="1" dirty="0" smtClean="0">
                <a:latin typeface="Arial Narrow" pitchFamily="34" charset="0"/>
              </a:rPr>
              <a:t> </a:t>
            </a:r>
            <a:r>
              <a:rPr lang="pl-PL" i="1" dirty="0" err="1" smtClean="0">
                <a:latin typeface="Arial Narrow" pitchFamily="34" charset="0"/>
              </a:rPr>
              <a:t>lessons</a:t>
            </a:r>
            <a:r>
              <a:rPr lang="pl-PL" i="1" dirty="0" smtClean="0">
                <a:latin typeface="Arial Narrow" pitchFamily="34" charset="0"/>
              </a:rPr>
              <a:t> </a:t>
            </a:r>
            <a:r>
              <a:rPr lang="pl-PL" i="1" dirty="0" err="1" smtClean="0">
                <a:latin typeface="Arial Narrow" pitchFamily="34" charset="0"/>
              </a:rPr>
              <a:t>acitively</a:t>
            </a:r>
            <a:endParaRPr lang="pl-PL" i="1" dirty="0" smtClean="0">
              <a:latin typeface="Arial Narrow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i="1" dirty="0" smtClean="0">
                <a:latin typeface="Arial Narrow" pitchFamily="34" charset="0"/>
              </a:rPr>
              <a:t> During e-lessons we solve </a:t>
            </a:r>
            <a:r>
              <a:rPr lang="en-US" i="1" dirty="0" smtClean="0">
                <a:latin typeface="Arial Narrow" pitchFamily="34" charset="0"/>
              </a:rPr>
              <a:t>t</a:t>
            </a:r>
            <a:r>
              <a:rPr lang="pl-PL" i="1" dirty="0" err="1" smtClean="0">
                <a:latin typeface="Arial Narrow" pitchFamily="34" charset="0"/>
              </a:rPr>
              <a:t>ask</a:t>
            </a:r>
            <a:r>
              <a:rPr lang="en-US" i="1" dirty="0" smtClean="0">
                <a:latin typeface="Arial Narrow" pitchFamily="34" charset="0"/>
              </a:rPr>
              <a:t>s</a:t>
            </a:r>
            <a:r>
              <a:rPr lang="pl-PL" i="1" dirty="0" smtClean="0">
                <a:latin typeface="Arial Narrow" pitchFamily="34" charset="0"/>
              </a:rPr>
              <a:t>, </a:t>
            </a:r>
            <a:r>
              <a:rPr lang="pl-PL" i="1" dirty="0" err="1" smtClean="0">
                <a:latin typeface="Arial Narrow" pitchFamily="34" charset="0"/>
              </a:rPr>
              <a:t>discuss</a:t>
            </a:r>
            <a:r>
              <a:rPr lang="pl-PL" i="1" dirty="0" smtClean="0">
                <a:latin typeface="Arial Narrow" pitchFamily="34" charset="0"/>
              </a:rPr>
              <a:t> </a:t>
            </a:r>
            <a:r>
              <a:rPr lang="en-US" i="1" dirty="0" smtClean="0">
                <a:latin typeface="Arial Narrow" pitchFamily="34" charset="0"/>
              </a:rPr>
              <a:t> </a:t>
            </a:r>
            <a:r>
              <a:rPr lang="en-US" i="1" dirty="0" smtClean="0">
                <a:latin typeface="Arial Narrow" pitchFamily="34" charset="0"/>
              </a:rPr>
              <a:t>and </a:t>
            </a:r>
            <a:r>
              <a:rPr lang="pl-PL" i="1" dirty="0" err="1" smtClean="0">
                <a:latin typeface="Arial Narrow" pitchFamily="34" charset="0"/>
              </a:rPr>
              <a:t>learn</a:t>
            </a:r>
            <a:r>
              <a:rPr lang="pl-PL" i="1" dirty="0" smtClean="0">
                <a:latin typeface="Arial Narrow" pitchFamily="34" charset="0"/>
              </a:rPr>
              <a:t> </a:t>
            </a:r>
            <a:r>
              <a:rPr lang="pl-PL" i="1" dirty="0" err="1" smtClean="0">
                <a:latin typeface="Arial Narrow" pitchFamily="34" charset="0"/>
              </a:rPr>
              <a:t>new</a:t>
            </a:r>
            <a:r>
              <a:rPr lang="pl-PL" i="1" dirty="0" smtClean="0">
                <a:latin typeface="Arial Narrow" pitchFamily="34" charset="0"/>
              </a:rPr>
              <a:t> </a:t>
            </a:r>
            <a:r>
              <a:rPr lang="pl-PL" i="1" dirty="0" err="1" smtClean="0">
                <a:latin typeface="Arial Narrow" pitchFamily="34" charset="0"/>
              </a:rPr>
              <a:t>things</a:t>
            </a:r>
            <a:r>
              <a:rPr lang="pl-PL" i="1" dirty="0" smtClean="0">
                <a:latin typeface="Arial Narrow" pitchFamily="34" charset="0"/>
              </a:rPr>
              <a:t> </a:t>
            </a:r>
            <a:r>
              <a:rPr lang="pl-PL" i="1" dirty="0" err="1" smtClean="0">
                <a:latin typeface="Arial Narrow" pitchFamily="34" charset="0"/>
              </a:rPr>
              <a:t>just</a:t>
            </a:r>
            <a:r>
              <a:rPr lang="pl-PL" i="1" dirty="0" smtClean="0">
                <a:latin typeface="Arial Narrow" pitchFamily="34" charset="0"/>
              </a:rPr>
              <a:t> not to </a:t>
            </a:r>
            <a:r>
              <a:rPr lang="pl-PL" i="1" dirty="0" err="1" smtClean="0">
                <a:latin typeface="Arial Narrow" pitchFamily="34" charset="0"/>
              </a:rPr>
              <a:t>fall</a:t>
            </a:r>
            <a:r>
              <a:rPr lang="pl-PL" i="1" dirty="0" smtClean="0">
                <a:latin typeface="Arial Narrow" pitchFamily="34" charset="0"/>
              </a:rPr>
              <a:t> </a:t>
            </a:r>
            <a:r>
              <a:rPr lang="pl-PL" i="1" dirty="0" err="1" smtClean="0">
                <a:latin typeface="Arial Narrow" pitchFamily="34" charset="0"/>
              </a:rPr>
              <a:t>behind</a:t>
            </a:r>
            <a:r>
              <a:rPr lang="pl-PL" i="1" dirty="0" smtClean="0">
                <a:latin typeface="Arial Narrow" pitchFamily="34" charset="0"/>
              </a:rPr>
              <a:t> with the </a:t>
            </a:r>
            <a:r>
              <a:rPr lang="pl-PL" i="1" dirty="0" err="1" smtClean="0">
                <a:latin typeface="Arial Narrow" pitchFamily="34" charset="0"/>
              </a:rPr>
              <a:t>regular</a:t>
            </a:r>
            <a:r>
              <a:rPr lang="pl-PL" i="1" dirty="0" smtClean="0">
                <a:latin typeface="Arial Narrow" pitchFamily="34" charset="0"/>
              </a:rPr>
              <a:t> </a:t>
            </a:r>
            <a:r>
              <a:rPr lang="pl-PL" i="1" dirty="0" err="1" smtClean="0">
                <a:latin typeface="Arial Narrow" pitchFamily="34" charset="0"/>
              </a:rPr>
              <a:t>school</a:t>
            </a:r>
            <a:r>
              <a:rPr lang="pl-PL" i="1" dirty="0" smtClean="0">
                <a:latin typeface="Arial Narrow" pitchFamily="34" charset="0"/>
              </a:rPr>
              <a:t> curriculum </a:t>
            </a:r>
            <a:endParaRPr lang="pl-PL" i="1" dirty="0">
              <a:latin typeface="Arial Narrow" pitchFamily="34" charset="0"/>
            </a:endParaRPr>
          </a:p>
        </p:txBody>
      </p:sp>
      <p:pic>
        <p:nvPicPr>
          <p:cNvPr id="4" name="Obraz 3" descr="typiar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4214794"/>
            <a:ext cx="3901461" cy="2643206"/>
          </a:xfrm>
          <a:prstGeom prst="rect">
            <a:avLst/>
          </a:prstGeom>
        </p:spPr>
      </p:pic>
      <p:pic>
        <p:nvPicPr>
          <p:cNvPr id="5" name="Obraz 4" descr="di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214818"/>
            <a:ext cx="3595670" cy="26431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2000240"/>
          </a:xfrm>
        </p:spPr>
        <p:txBody>
          <a:bodyPr>
            <a:normAutofit/>
          </a:bodyPr>
          <a:lstStyle/>
          <a:p>
            <a:pPr algn="ctr"/>
            <a:r>
              <a:rPr lang="pl-PL" b="0" dirty="0" err="1" smtClean="0"/>
              <a:t>Advantages</a:t>
            </a:r>
            <a:r>
              <a:rPr lang="pl-PL" b="0" dirty="0" smtClean="0"/>
              <a:t> of </a:t>
            </a:r>
            <a:r>
              <a:rPr lang="pl-PL" b="0" dirty="0" err="1" smtClean="0"/>
              <a:t>online</a:t>
            </a:r>
            <a:r>
              <a:rPr lang="pl-PL" b="0" dirty="0" smtClean="0"/>
              <a:t> </a:t>
            </a:r>
            <a:r>
              <a:rPr lang="pl-PL" b="0" dirty="0" err="1" smtClean="0"/>
              <a:t>lessons</a:t>
            </a:r>
            <a:r>
              <a:rPr lang="pl-PL" b="0" dirty="0" smtClean="0"/>
              <a:t>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3400" y="1928802"/>
            <a:ext cx="7854696" cy="2500330"/>
          </a:xfrm>
        </p:spPr>
        <p:txBody>
          <a:bodyPr>
            <a:normAutofit fontScale="62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The main advantage is that we don't have to leave </a:t>
            </a:r>
            <a:r>
              <a:rPr lang="pl-PL" i="1" dirty="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house</a:t>
            </a:r>
            <a:r>
              <a:rPr lang="pl-PL" i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and we can get up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later</a:t>
            </a:r>
            <a:r>
              <a:rPr lang="pl-PL" i="1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pl-PL" i="1" dirty="0" err="1" smtClean="0">
                <a:latin typeface="Arial" pitchFamily="34" charset="0"/>
                <a:cs typeface="Arial" pitchFamily="34" charset="0"/>
              </a:rPr>
              <a:t>hurrying</a:t>
            </a:r>
            <a:r>
              <a:rPr lang="pl-PL" i="1" dirty="0" smtClean="0">
                <a:latin typeface="Arial" pitchFamily="34" charset="0"/>
                <a:cs typeface="Arial" pitchFamily="34" charset="0"/>
              </a:rPr>
              <a:t> to the </a:t>
            </a:r>
            <a:r>
              <a:rPr lang="pl-PL" i="1" dirty="0" err="1" smtClean="0">
                <a:latin typeface="Arial" pitchFamily="34" charset="0"/>
                <a:cs typeface="Arial" pitchFamily="34" charset="0"/>
              </a:rPr>
              <a:t>bus</a:t>
            </a:r>
            <a:r>
              <a:rPr lang="pl-PL" i="1" dirty="0" smtClean="0">
                <a:latin typeface="Arial" pitchFamily="34" charset="0"/>
                <a:cs typeface="Arial" pitchFamily="34" charset="0"/>
              </a:rPr>
              <a:t> stop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. </a:t>
            </a:r>
            <a:endParaRPr lang="pl-PL" i="1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Teachers and students don't waste time traveling to school and returning home. </a:t>
            </a:r>
            <a:endParaRPr lang="pl-PL" i="1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We avoid coronavirus infection due to the lack of meetings with people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.</a:t>
            </a:r>
            <a:endParaRPr lang="pl-PL" i="1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l-PL" i="1" dirty="0" smtClean="0">
                <a:latin typeface="Arial" pitchFamily="34" charset="0"/>
                <a:cs typeface="Arial" pitchFamily="34" charset="0"/>
              </a:rPr>
              <a:t>We </a:t>
            </a:r>
            <a:r>
              <a:rPr lang="pl-PL" i="1" dirty="0" err="1" smtClean="0">
                <a:latin typeface="Arial" pitchFamily="34" charset="0"/>
                <a:cs typeface="Arial" pitchFamily="34" charset="0"/>
              </a:rPr>
              <a:t>don’t</a:t>
            </a:r>
            <a:r>
              <a:rPr lang="pl-PL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i="1" dirty="0" err="1" smtClean="0">
                <a:latin typeface="Arial" pitchFamily="34" charset="0"/>
                <a:cs typeface="Arial" pitchFamily="34" charset="0"/>
              </a:rPr>
              <a:t>get</a:t>
            </a:r>
            <a:r>
              <a:rPr lang="pl-PL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i="1" dirty="0" err="1" smtClean="0">
                <a:latin typeface="Arial" pitchFamily="34" charset="0"/>
                <a:cs typeface="Arial" pitchFamily="34" charset="0"/>
              </a:rPr>
              <a:t>stressed</a:t>
            </a:r>
            <a:endParaRPr lang="pl-PL" i="1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pl-PL" i="1" dirty="0"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pl-PL" i="1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pl-PL" sz="2000" b="1" i="1" dirty="0" err="1" smtClean="0">
                <a:latin typeface="Arial" pitchFamily="34" charset="0"/>
                <a:cs typeface="Arial" pitchFamily="34" charset="0"/>
              </a:rPr>
              <a:t>These</a:t>
            </a:r>
            <a:r>
              <a:rPr lang="pl-PL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i="1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pl-PL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i="1" dirty="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pl-PL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i="1" dirty="0" err="1" smtClean="0">
                <a:latin typeface="Arial" pitchFamily="34" charset="0"/>
                <a:cs typeface="Arial" pitchFamily="34" charset="0"/>
              </a:rPr>
              <a:t>Avenues</a:t>
            </a:r>
            <a:r>
              <a:rPr lang="pl-PL" sz="2000" b="1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l-PL" sz="2000" b="1" i="1" dirty="0" err="1" smtClean="0">
                <a:latin typeface="Arial" pitchFamily="34" charset="0"/>
                <a:cs typeface="Arial" pitchFamily="34" charset="0"/>
              </a:rPr>
              <a:t>during</a:t>
            </a:r>
            <a:r>
              <a:rPr lang="pl-PL" sz="2000" b="1" i="1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pl-PL" sz="2000" b="1" i="1" dirty="0" err="1" smtClean="0">
                <a:latin typeface="Arial" pitchFamily="34" charset="0"/>
                <a:cs typeface="Arial" pitchFamily="34" charset="0"/>
              </a:rPr>
              <a:t>time</a:t>
            </a:r>
            <a:r>
              <a:rPr lang="pl-PL" sz="2000" b="1" i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pl-PL" sz="2000" b="1" i="1" dirty="0" err="1" smtClean="0">
                <a:latin typeface="Arial" pitchFamily="34" charset="0"/>
                <a:cs typeface="Arial" pitchFamily="34" charset="0"/>
              </a:rPr>
              <a:t>quarantine</a:t>
            </a:r>
            <a:endParaRPr lang="pl-PL" sz="2000" b="1" i="1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pl-PL" sz="2000" b="1" i="1" dirty="0" smtClean="0">
                <a:latin typeface="Arial" pitchFamily="34" charset="0"/>
                <a:cs typeface="Arial" pitchFamily="34" charset="0"/>
              </a:rPr>
              <a:t>- not </a:t>
            </a:r>
            <a:r>
              <a:rPr lang="pl-PL" sz="2000" b="1" i="1" dirty="0" err="1" smtClean="0">
                <a:latin typeface="Arial" pitchFamily="34" charset="0"/>
                <a:cs typeface="Arial" pitchFamily="34" charset="0"/>
              </a:rPr>
              <a:t>so</a:t>
            </a:r>
            <a:r>
              <a:rPr lang="pl-PL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i="1" dirty="0" err="1" smtClean="0">
                <a:latin typeface="Arial" pitchFamily="34" charset="0"/>
                <a:cs typeface="Arial" pitchFamily="34" charset="0"/>
              </a:rPr>
              <a:t>long</a:t>
            </a:r>
            <a:r>
              <a:rPr lang="pl-PL" sz="2000" b="1" i="1" dirty="0" smtClean="0">
                <a:latin typeface="Arial" pitchFamily="34" charset="0"/>
                <a:cs typeface="Arial" pitchFamily="34" charset="0"/>
              </a:rPr>
              <a:t> ago </a:t>
            </a:r>
            <a:r>
              <a:rPr lang="pl-PL" sz="2000" b="1" i="1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pl-PL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i="1" dirty="0" err="1" smtClean="0">
                <a:latin typeface="Arial" pitchFamily="34" charset="0"/>
                <a:cs typeface="Arial" pitchFamily="34" charset="0"/>
              </a:rPr>
              <a:t>used</a:t>
            </a:r>
            <a:r>
              <a:rPr lang="pl-PL" sz="2000" b="1" i="1" dirty="0" smtClean="0">
                <a:latin typeface="Arial" pitchFamily="34" charset="0"/>
                <a:cs typeface="Arial" pitchFamily="34" charset="0"/>
              </a:rPr>
              <a:t> to be a </a:t>
            </a:r>
            <a:r>
              <a:rPr lang="pl-PL" sz="2000" b="1" i="1" dirty="0" err="1" smtClean="0">
                <a:latin typeface="Arial" pitchFamily="34" charset="0"/>
                <a:cs typeface="Arial" pitchFamily="34" charset="0"/>
              </a:rPr>
              <a:t>lively</a:t>
            </a:r>
            <a:r>
              <a:rPr lang="pl-PL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i="1" dirty="0" err="1" smtClean="0">
                <a:latin typeface="Arial" pitchFamily="34" charset="0"/>
                <a:cs typeface="Arial" pitchFamily="34" charset="0"/>
              </a:rPr>
              <a:t>bustling</a:t>
            </a:r>
            <a:r>
              <a:rPr lang="pl-PL" sz="2000" b="1" i="1" dirty="0" smtClean="0">
                <a:latin typeface="Arial" pitchFamily="34" charset="0"/>
                <a:cs typeface="Arial" pitchFamily="34" charset="0"/>
              </a:rPr>
              <a:t> part of</a:t>
            </a:r>
          </a:p>
          <a:p>
            <a:pPr algn="l"/>
            <a:r>
              <a:rPr lang="pl-PL" sz="2000" b="1" i="1" dirty="0" err="1">
                <a:latin typeface="Arial" pitchFamily="34" charset="0"/>
                <a:cs typeface="Arial" pitchFamily="34" charset="0"/>
              </a:rPr>
              <a:t>o</a:t>
            </a:r>
            <a:r>
              <a:rPr lang="pl-PL" sz="2000" b="1" i="1" dirty="0" err="1" smtClean="0">
                <a:latin typeface="Arial" pitchFamily="34" charset="0"/>
                <a:cs typeface="Arial" pitchFamily="34" charset="0"/>
              </a:rPr>
              <a:t>ur</a:t>
            </a:r>
            <a:r>
              <a:rPr lang="pl-PL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i="1" dirty="0" err="1" smtClean="0">
                <a:latin typeface="Arial" pitchFamily="34" charset="0"/>
                <a:cs typeface="Arial" pitchFamily="34" charset="0"/>
              </a:rPr>
              <a:t>city</a:t>
            </a:r>
            <a:r>
              <a:rPr lang="pl-PL" sz="2000" b="1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l-PL" sz="2000" b="1" i="1" dirty="0" err="1" smtClean="0">
                <a:latin typeface="Arial" pitchFamily="34" charset="0"/>
                <a:cs typeface="Arial" pitchFamily="34" charset="0"/>
              </a:rPr>
              <a:t>Now</a:t>
            </a:r>
            <a:r>
              <a:rPr lang="pl-PL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i="1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pl-PL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i="1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pl-PL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i="1" dirty="0" err="1" smtClean="0">
                <a:latin typeface="Arial" pitchFamily="34" charset="0"/>
                <a:cs typeface="Arial" pitchFamily="34" charset="0"/>
              </a:rPr>
              <a:t>almost</a:t>
            </a:r>
            <a:r>
              <a:rPr lang="pl-PL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i="1" dirty="0" err="1" smtClean="0">
                <a:latin typeface="Arial" pitchFamily="34" charset="0"/>
                <a:cs typeface="Arial" pitchFamily="34" charset="0"/>
              </a:rPr>
              <a:t>empty</a:t>
            </a:r>
            <a:r>
              <a:rPr lang="pl-PL" sz="2000" b="1" i="1" dirty="0" smtClean="0">
                <a:latin typeface="Arial" pitchFamily="34" charset="0"/>
                <a:cs typeface="Arial" pitchFamily="34" charset="0"/>
              </a:rPr>
              <a:t>, with </a:t>
            </a:r>
            <a:r>
              <a:rPr lang="pl-PL" sz="2000" b="1" i="1" dirty="0" err="1" smtClean="0">
                <a:latin typeface="Arial" pitchFamily="34" charset="0"/>
                <a:cs typeface="Arial" pitchFamily="34" charset="0"/>
              </a:rPr>
              <a:t>closed</a:t>
            </a:r>
            <a:r>
              <a:rPr lang="pl-PL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i="1" dirty="0" err="1" smtClean="0">
                <a:latin typeface="Arial" pitchFamily="34" charset="0"/>
                <a:cs typeface="Arial" pitchFamily="34" charset="0"/>
              </a:rPr>
              <a:t>cafes</a:t>
            </a:r>
            <a:r>
              <a:rPr lang="pl-PL" sz="20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r>
              <a:rPr lang="pl-PL" sz="2000" b="1" i="1" dirty="0">
                <a:latin typeface="Arial" pitchFamily="34" charset="0"/>
                <a:cs typeface="Arial" pitchFamily="34" charset="0"/>
              </a:rPr>
              <a:t>a</a:t>
            </a:r>
            <a:r>
              <a:rPr lang="pl-PL" sz="2000" b="1" i="1" dirty="0" smtClean="0">
                <a:latin typeface="Arial" pitchFamily="34" charset="0"/>
                <a:cs typeface="Arial" pitchFamily="34" charset="0"/>
              </a:rPr>
              <a:t>nd </a:t>
            </a:r>
            <a:r>
              <a:rPr lang="pl-PL" sz="2000" b="1" i="1" dirty="0" err="1" smtClean="0">
                <a:latin typeface="Arial" pitchFamily="34" charset="0"/>
                <a:cs typeface="Arial" pitchFamily="34" charset="0"/>
              </a:rPr>
              <a:t>restaurants</a:t>
            </a:r>
            <a:r>
              <a:rPr lang="pl-PL" sz="2000" b="1" i="1" dirty="0" smtClean="0">
                <a:latin typeface="Arial" pitchFamily="34" charset="0"/>
                <a:cs typeface="Arial" pitchFamily="34" charset="0"/>
              </a:rPr>
              <a:t>.</a:t>
            </a:r>
            <a:endParaRPr lang="pl-PL" sz="2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3" descr="czw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3929067"/>
            <a:ext cx="3929058" cy="29289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571480"/>
            <a:ext cx="7772400" cy="1571636"/>
          </a:xfrm>
        </p:spPr>
        <p:txBody>
          <a:bodyPr/>
          <a:lstStyle/>
          <a:p>
            <a:pPr algn="ctr"/>
            <a:r>
              <a:rPr lang="pl-PL" b="0" dirty="0" err="1" smtClean="0"/>
              <a:t>Disadvantages</a:t>
            </a:r>
            <a:r>
              <a:rPr lang="pl-PL" b="0" dirty="0" smtClean="0"/>
              <a:t> of </a:t>
            </a:r>
            <a:r>
              <a:rPr lang="pl-PL" b="0" dirty="0" err="1" smtClean="0"/>
              <a:t>online</a:t>
            </a:r>
            <a:r>
              <a:rPr lang="pl-PL" b="0" dirty="0" smtClean="0"/>
              <a:t> </a:t>
            </a:r>
            <a:r>
              <a:rPr lang="pl-PL" b="0" dirty="0" err="1" smtClean="0"/>
              <a:t>lessons</a:t>
            </a:r>
            <a:r>
              <a:rPr lang="pl-PL" b="0" dirty="0" smtClean="0"/>
              <a:t>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285992"/>
            <a:ext cx="7772400" cy="250033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i="1" dirty="0" smtClean="0">
                <a:latin typeface="Arial Narrow" pitchFamily="34" charset="0"/>
              </a:rPr>
              <a:t>The great disadvantage is the lack of contact with classmates.</a:t>
            </a:r>
            <a:endParaRPr lang="pl-PL" sz="2600" i="1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i="1" dirty="0" smtClean="0">
                <a:latin typeface="Arial Narrow" pitchFamily="34" charset="0"/>
              </a:rPr>
              <a:t> Online learning is less </a:t>
            </a:r>
            <a:r>
              <a:rPr lang="en-US" sz="2600" i="1" dirty="0" smtClean="0">
                <a:latin typeface="Arial Narrow" pitchFamily="34" charset="0"/>
              </a:rPr>
              <a:t>effective</a:t>
            </a:r>
            <a:r>
              <a:rPr lang="pl-PL" sz="2600" i="1" dirty="0" smtClean="0">
                <a:latin typeface="Arial Narrow" pitchFamily="34" charset="0"/>
              </a:rPr>
              <a:t> </a:t>
            </a:r>
            <a:r>
              <a:rPr lang="pl-PL" sz="2600" i="1" dirty="0" err="1" smtClean="0">
                <a:latin typeface="Arial Narrow" pitchFamily="34" charset="0"/>
              </a:rPr>
              <a:t>because</a:t>
            </a:r>
            <a:r>
              <a:rPr lang="pl-PL" sz="2600" i="1" dirty="0" smtClean="0">
                <a:latin typeface="Arial Narrow" pitchFamily="34" charset="0"/>
              </a:rPr>
              <a:t> </a:t>
            </a:r>
            <a:r>
              <a:rPr lang="pl-PL" sz="2600" i="1" dirty="0" err="1" smtClean="0">
                <a:latin typeface="Arial Narrow" pitchFamily="34" charset="0"/>
              </a:rPr>
              <a:t>students</a:t>
            </a:r>
            <a:r>
              <a:rPr lang="pl-PL" sz="2600" i="1" dirty="0" smtClean="0">
                <a:latin typeface="Arial Narrow" pitchFamily="34" charset="0"/>
              </a:rPr>
              <a:t> </a:t>
            </a:r>
            <a:r>
              <a:rPr lang="pl-PL" sz="2600" i="1" dirty="0" err="1" smtClean="0">
                <a:latin typeface="Arial Narrow" pitchFamily="34" charset="0"/>
              </a:rPr>
              <a:t>pretend</a:t>
            </a:r>
            <a:r>
              <a:rPr lang="pl-PL" sz="2600" i="1" dirty="0" smtClean="0">
                <a:latin typeface="Arial Narrow" pitchFamily="34" charset="0"/>
              </a:rPr>
              <a:t> </a:t>
            </a:r>
            <a:r>
              <a:rPr lang="pl-PL" sz="2600" i="1" dirty="0" err="1" smtClean="0">
                <a:latin typeface="Arial Narrow" pitchFamily="34" charset="0"/>
              </a:rPr>
              <a:t>they</a:t>
            </a:r>
            <a:r>
              <a:rPr lang="pl-PL" sz="2600" i="1" dirty="0" smtClean="0">
                <a:latin typeface="Arial Narrow" pitchFamily="34" charset="0"/>
              </a:rPr>
              <a:t> </a:t>
            </a:r>
            <a:r>
              <a:rPr lang="pl-PL" sz="2600" i="1" dirty="0" err="1" smtClean="0">
                <a:latin typeface="Arial Narrow" pitchFamily="34" charset="0"/>
              </a:rPr>
              <a:t>attend</a:t>
            </a:r>
            <a:r>
              <a:rPr lang="pl-PL" sz="2600" i="1" dirty="0" smtClean="0">
                <a:latin typeface="Arial Narrow" pitchFamily="34" charset="0"/>
              </a:rPr>
              <a:t> the </a:t>
            </a:r>
            <a:r>
              <a:rPr lang="pl-PL" sz="2600" i="1" dirty="0" err="1" smtClean="0">
                <a:latin typeface="Arial Narrow" pitchFamily="34" charset="0"/>
              </a:rPr>
              <a:t>lessons</a:t>
            </a:r>
            <a:r>
              <a:rPr lang="pl-PL" sz="2600" i="1" dirty="0" smtClean="0">
                <a:latin typeface="Arial Narrow" pitchFamily="34" charset="0"/>
              </a:rPr>
              <a:t> </a:t>
            </a:r>
            <a:r>
              <a:rPr lang="pl-PL" sz="2600" i="1" dirty="0" err="1" smtClean="0">
                <a:latin typeface="Arial Narrow" pitchFamily="34" charset="0"/>
              </a:rPr>
              <a:t>while</a:t>
            </a:r>
            <a:r>
              <a:rPr lang="pl-PL" sz="2600" i="1" dirty="0" smtClean="0">
                <a:latin typeface="Arial Narrow" pitchFamily="34" charset="0"/>
              </a:rPr>
              <a:t> </a:t>
            </a:r>
            <a:r>
              <a:rPr lang="pl-PL" sz="2600" i="1" dirty="0" err="1" smtClean="0">
                <a:latin typeface="Arial Narrow" pitchFamily="34" charset="0"/>
              </a:rPr>
              <a:t>they</a:t>
            </a:r>
            <a:r>
              <a:rPr lang="pl-PL" sz="2600" i="1" dirty="0" smtClean="0">
                <a:latin typeface="Arial Narrow" pitchFamily="34" charset="0"/>
              </a:rPr>
              <a:t> </a:t>
            </a:r>
            <a:r>
              <a:rPr lang="pl-PL" sz="2600" i="1" dirty="0" err="1" smtClean="0">
                <a:latin typeface="Arial Narrow" pitchFamily="34" charset="0"/>
              </a:rPr>
              <a:t>are</a:t>
            </a:r>
            <a:r>
              <a:rPr lang="pl-PL" sz="2600" i="1" dirty="0" smtClean="0">
                <a:latin typeface="Arial Narrow" pitchFamily="34" charset="0"/>
              </a:rPr>
              <a:t> </a:t>
            </a:r>
            <a:r>
              <a:rPr lang="pl-PL" sz="2600" i="1" dirty="0" err="1" smtClean="0">
                <a:latin typeface="Arial Narrow" pitchFamily="34" charset="0"/>
              </a:rPr>
              <a:t>actually</a:t>
            </a:r>
            <a:r>
              <a:rPr lang="pl-PL" sz="2600" i="1" dirty="0" smtClean="0">
                <a:latin typeface="Arial Narrow" pitchFamily="34" charset="0"/>
              </a:rPr>
              <a:t> </a:t>
            </a:r>
            <a:r>
              <a:rPr lang="pl-PL" sz="2600" i="1" dirty="0" err="1" smtClean="0">
                <a:latin typeface="Arial Narrow" pitchFamily="34" charset="0"/>
              </a:rPr>
              <a:t>only</a:t>
            </a:r>
            <a:r>
              <a:rPr lang="pl-PL" sz="2600" i="1" dirty="0" smtClean="0">
                <a:latin typeface="Arial Narrow" pitchFamily="34" charset="0"/>
              </a:rPr>
              <a:t> </a:t>
            </a:r>
            <a:r>
              <a:rPr lang="pl-PL" sz="2600" i="1" dirty="0" err="1" smtClean="0">
                <a:latin typeface="Arial Narrow" pitchFamily="34" charset="0"/>
              </a:rPr>
              <a:t>logged</a:t>
            </a:r>
            <a:r>
              <a:rPr lang="pl-PL" sz="2600" i="1" dirty="0" smtClean="0">
                <a:latin typeface="Arial Narrow" pitchFamily="34" charset="0"/>
              </a:rPr>
              <a:t> in</a:t>
            </a:r>
            <a:r>
              <a:rPr lang="en-US" sz="2600" i="1" dirty="0" smtClean="0">
                <a:latin typeface="Arial Narrow" pitchFamily="34" charset="0"/>
              </a:rPr>
              <a:t> </a:t>
            </a:r>
            <a:endParaRPr lang="pl-PL" sz="2600" i="1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i="1" dirty="0" smtClean="0">
                <a:latin typeface="Arial Narrow" pitchFamily="34" charset="0"/>
              </a:rPr>
              <a:t>The teachers find it harder to explain </a:t>
            </a:r>
            <a:r>
              <a:rPr lang="pl-PL" sz="2600" i="1" dirty="0" err="1" smtClean="0">
                <a:latin typeface="Arial Narrow" pitchFamily="34" charset="0"/>
              </a:rPr>
              <a:t>new</a:t>
            </a:r>
            <a:r>
              <a:rPr lang="pl-PL" sz="2600" i="1" dirty="0" smtClean="0">
                <a:latin typeface="Arial Narrow" pitchFamily="34" charset="0"/>
              </a:rPr>
              <a:t> </a:t>
            </a:r>
            <a:r>
              <a:rPr lang="pl-PL" sz="2600" i="1" dirty="0" err="1" smtClean="0">
                <a:latin typeface="Arial Narrow" pitchFamily="34" charset="0"/>
              </a:rPr>
              <a:t>things</a:t>
            </a:r>
            <a:r>
              <a:rPr lang="en-US" sz="2600" i="1" dirty="0" smtClean="0">
                <a:latin typeface="Arial Narrow" pitchFamily="34" charset="0"/>
              </a:rPr>
              <a:t> </a:t>
            </a:r>
            <a:r>
              <a:rPr lang="en-US" sz="2600" i="1" dirty="0" smtClean="0">
                <a:latin typeface="Arial Narrow" pitchFamily="34" charset="0"/>
              </a:rPr>
              <a:t>to students. </a:t>
            </a:r>
            <a:endParaRPr lang="pl-PL" sz="2600" i="1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i="1" dirty="0" smtClean="0">
                <a:latin typeface="Arial Narrow" pitchFamily="34" charset="0"/>
              </a:rPr>
              <a:t>The internet is overloaded at the time and </a:t>
            </a:r>
            <a:r>
              <a:rPr lang="en-US" sz="2600" i="1" dirty="0" smtClean="0">
                <a:latin typeface="Arial Narrow" pitchFamily="34" charset="0"/>
              </a:rPr>
              <a:t>not </a:t>
            </a:r>
            <a:r>
              <a:rPr lang="en-US" sz="2600" i="1" dirty="0" smtClean="0">
                <a:latin typeface="Arial Narrow" pitchFamily="34" charset="0"/>
              </a:rPr>
              <a:t>everyone has </a:t>
            </a:r>
            <a:endParaRPr lang="pl-PL" sz="2600" i="1" dirty="0" smtClean="0">
              <a:latin typeface="Arial Narrow" pitchFamily="34" charset="0"/>
            </a:endParaRPr>
          </a:p>
          <a:p>
            <a:r>
              <a:rPr lang="pl-PL" sz="2600" i="1" dirty="0" err="1">
                <a:latin typeface="Arial Narrow" pitchFamily="34" charset="0"/>
              </a:rPr>
              <a:t>a</a:t>
            </a:r>
            <a:r>
              <a:rPr lang="pl-PL" sz="2600" i="1" dirty="0" err="1" smtClean="0">
                <a:latin typeface="Arial Narrow" pitchFamily="34" charset="0"/>
              </a:rPr>
              <a:t>ccess</a:t>
            </a:r>
            <a:r>
              <a:rPr lang="pl-PL" sz="2600" i="1" dirty="0" smtClean="0">
                <a:latin typeface="Arial Narrow" pitchFamily="34" charset="0"/>
              </a:rPr>
              <a:t> to the </a:t>
            </a:r>
            <a:r>
              <a:rPr lang="pl-PL" sz="2600" i="1" dirty="0" err="1" smtClean="0">
                <a:latin typeface="Arial Narrow" pitchFamily="34" charset="0"/>
              </a:rPr>
              <a:t>internet</a:t>
            </a:r>
            <a:r>
              <a:rPr lang="pl-PL" sz="2600" i="1" dirty="0" smtClean="0">
                <a:latin typeface="Arial Narrow" pitchFamily="34" charset="0"/>
              </a:rPr>
              <a:t> and </a:t>
            </a:r>
            <a:r>
              <a:rPr lang="pl-PL" sz="2600" i="1" dirty="0" err="1" smtClean="0">
                <a:latin typeface="Arial Narrow" pitchFamily="34" charset="0"/>
              </a:rPr>
              <a:t>can</a:t>
            </a:r>
            <a:r>
              <a:rPr lang="pl-PL" sz="2600" i="1" dirty="0" smtClean="0">
                <a:latin typeface="Arial Narrow" pitchFamily="34" charset="0"/>
              </a:rPr>
              <a:t> </a:t>
            </a:r>
            <a:r>
              <a:rPr lang="pl-PL" sz="2600" i="1" dirty="0" err="1" smtClean="0">
                <a:latin typeface="Arial Narrow" pitchFamily="34" charset="0"/>
              </a:rPr>
              <a:t>afford</a:t>
            </a:r>
            <a:r>
              <a:rPr lang="pl-PL" sz="2600" i="1" dirty="0" smtClean="0">
                <a:latin typeface="Arial Narrow" pitchFamily="34" charset="0"/>
              </a:rPr>
              <a:t> </a:t>
            </a:r>
            <a:r>
              <a:rPr lang="pl-PL" sz="2600" i="1" dirty="0" err="1" smtClean="0">
                <a:latin typeface="Arial Narrow" pitchFamily="34" charset="0"/>
              </a:rPr>
              <a:t>all</a:t>
            </a:r>
            <a:r>
              <a:rPr lang="pl-PL" sz="2600" i="1" dirty="0" smtClean="0">
                <a:latin typeface="Arial Narrow" pitchFamily="34" charset="0"/>
              </a:rPr>
              <a:t> the </a:t>
            </a:r>
          </a:p>
          <a:p>
            <a:r>
              <a:rPr lang="pl-PL" sz="2600" i="1" dirty="0" err="1" smtClean="0">
                <a:latin typeface="Arial Narrow" pitchFamily="34" charset="0"/>
              </a:rPr>
              <a:t>technological</a:t>
            </a:r>
            <a:r>
              <a:rPr lang="pl-PL" sz="2600" i="1" dirty="0" smtClean="0">
                <a:latin typeface="Arial Narrow" pitchFamily="34" charset="0"/>
              </a:rPr>
              <a:t> </a:t>
            </a:r>
            <a:r>
              <a:rPr lang="pl-PL" sz="2600" i="1" dirty="0" err="1" smtClean="0">
                <a:latin typeface="Arial Narrow" pitchFamily="34" charset="0"/>
              </a:rPr>
              <a:t>equipment</a:t>
            </a:r>
            <a:endParaRPr lang="pl-PL" sz="2600" i="1" dirty="0">
              <a:latin typeface="Arial Narrow" pitchFamily="34" charset="0"/>
            </a:endParaRPr>
          </a:p>
        </p:txBody>
      </p:sp>
      <p:pic>
        <p:nvPicPr>
          <p:cNvPr id="4" name="Obraz 3" descr="wif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4687412"/>
            <a:ext cx="2411760" cy="21705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3400" y="714356"/>
            <a:ext cx="7851648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 smtClean="0"/>
              <a:t>Opinion of several students about online teaching.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3400" y="2357430"/>
            <a:ext cx="7854696" cy="385765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l-PL" i="1" dirty="0" smtClean="0">
                <a:latin typeface="Arial Narrow" pitchFamily="34" charset="0"/>
              </a:rPr>
              <a:t>’</a:t>
            </a:r>
            <a:r>
              <a:rPr lang="en-US" i="1" dirty="0" smtClean="0">
                <a:latin typeface="Arial Narrow" pitchFamily="34" charset="0"/>
              </a:rPr>
              <a:t>I</a:t>
            </a:r>
            <a:r>
              <a:rPr lang="pl-PL" i="1" dirty="0" smtClean="0">
                <a:latin typeface="Arial Narrow" pitchFamily="34" charset="0"/>
              </a:rPr>
              <a:t> </a:t>
            </a:r>
            <a:r>
              <a:rPr lang="pl-PL" i="1" dirty="0" err="1" smtClean="0">
                <a:latin typeface="Arial Narrow" pitchFamily="34" charset="0"/>
              </a:rPr>
              <a:t>would</a:t>
            </a:r>
            <a:r>
              <a:rPr lang="en-US" i="1" dirty="0" smtClean="0">
                <a:latin typeface="Arial Narrow" pitchFamily="34" charset="0"/>
              </a:rPr>
              <a:t> </a:t>
            </a:r>
            <a:r>
              <a:rPr lang="en-US" i="1" dirty="0" smtClean="0">
                <a:latin typeface="Arial Narrow" pitchFamily="34" charset="0"/>
              </a:rPr>
              <a:t>prefer to go back to school and have lessons as before.” </a:t>
            </a:r>
            <a:endParaRPr lang="pl-PL" i="1" dirty="0" smtClean="0">
              <a:latin typeface="Arial Narrow" pitchFamily="34" charset="0"/>
            </a:endParaRPr>
          </a:p>
          <a:p>
            <a:pPr algn="ctr"/>
            <a:endParaRPr lang="pl-PL" i="1" dirty="0" smtClean="0">
              <a:latin typeface="Arial Narrow" pitchFamily="34" charset="0"/>
            </a:endParaRPr>
          </a:p>
          <a:p>
            <a:pPr algn="ctr"/>
            <a:r>
              <a:rPr lang="en-US" i="1" dirty="0" smtClean="0">
                <a:latin typeface="Arial Narrow" pitchFamily="34" charset="0"/>
              </a:rPr>
              <a:t>„I think that online lessons are </a:t>
            </a:r>
            <a:r>
              <a:rPr lang="pl-PL" i="1" dirty="0" smtClean="0">
                <a:latin typeface="Arial Narrow" pitchFamily="34" charset="0"/>
              </a:rPr>
              <a:t>much </a:t>
            </a:r>
            <a:r>
              <a:rPr lang="pl-PL" i="1" dirty="0" err="1" smtClean="0">
                <a:latin typeface="Arial Narrow" pitchFamily="34" charset="0"/>
              </a:rPr>
              <a:t>better</a:t>
            </a:r>
            <a:r>
              <a:rPr lang="pl-PL" i="1" dirty="0" smtClean="0">
                <a:latin typeface="Arial Narrow" pitchFamily="34" charset="0"/>
              </a:rPr>
              <a:t> </a:t>
            </a:r>
            <a:r>
              <a:rPr lang="pl-PL" i="1" dirty="0" err="1" smtClean="0">
                <a:latin typeface="Arial Narrow" pitchFamily="34" charset="0"/>
              </a:rPr>
              <a:t>than</a:t>
            </a:r>
            <a:r>
              <a:rPr lang="pl-PL" i="1" dirty="0" smtClean="0">
                <a:latin typeface="Arial Narrow" pitchFamily="34" charset="0"/>
              </a:rPr>
              <a:t> </a:t>
            </a:r>
            <a:r>
              <a:rPr lang="pl-PL" i="1" dirty="0" err="1" smtClean="0">
                <a:latin typeface="Arial Narrow" pitchFamily="34" charset="0"/>
              </a:rPr>
              <a:t>traditional</a:t>
            </a:r>
            <a:r>
              <a:rPr lang="pl-PL" i="1" dirty="0" smtClean="0">
                <a:latin typeface="Arial Narrow" pitchFamily="34" charset="0"/>
              </a:rPr>
              <a:t> learning, </a:t>
            </a:r>
            <a:r>
              <a:rPr lang="pl-PL" i="1" dirty="0" err="1" smtClean="0">
                <a:latin typeface="Arial Narrow" pitchFamily="34" charset="0"/>
              </a:rPr>
              <a:t>more</a:t>
            </a:r>
            <a:r>
              <a:rPr lang="pl-PL" i="1" dirty="0" smtClean="0">
                <a:latin typeface="Arial Narrow" pitchFamily="34" charset="0"/>
              </a:rPr>
              <a:t> </a:t>
            </a:r>
            <a:r>
              <a:rPr lang="pl-PL" i="1" dirty="0" err="1" smtClean="0">
                <a:latin typeface="Arial Narrow" pitchFamily="34" charset="0"/>
              </a:rPr>
              <a:t>convenient</a:t>
            </a:r>
            <a:r>
              <a:rPr lang="pl-PL" i="1" dirty="0" smtClean="0">
                <a:latin typeface="Arial Narrow" pitchFamily="34" charset="0"/>
              </a:rPr>
              <a:t>.</a:t>
            </a:r>
            <a:r>
              <a:rPr lang="en-US" i="1" dirty="0" smtClean="0">
                <a:latin typeface="Arial Narrow" pitchFamily="34" charset="0"/>
              </a:rPr>
              <a:t>”</a:t>
            </a:r>
            <a:endParaRPr lang="pl-PL" i="1" dirty="0" smtClean="0">
              <a:latin typeface="Arial Narrow" pitchFamily="34" charset="0"/>
            </a:endParaRPr>
          </a:p>
          <a:p>
            <a:pPr algn="ctr"/>
            <a:endParaRPr lang="pl-PL" i="1" dirty="0" smtClean="0">
              <a:latin typeface="Arial Narrow" pitchFamily="34" charset="0"/>
            </a:endParaRPr>
          </a:p>
          <a:p>
            <a:pPr algn="ctr"/>
            <a:r>
              <a:rPr lang="en-US" i="1" dirty="0" smtClean="0">
                <a:latin typeface="Arial Narrow" pitchFamily="34" charset="0"/>
              </a:rPr>
              <a:t> </a:t>
            </a:r>
            <a:r>
              <a:rPr lang="pl-PL" i="1" dirty="0" smtClean="0">
                <a:latin typeface="Arial Narrow" pitchFamily="34" charset="0"/>
              </a:rPr>
              <a:t>’’</a:t>
            </a:r>
            <a:r>
              <a:rPr lang="en-US" i="1" dirty="0" smtClean="0">
                <a:latin typeface="Arial Narrow" pitchFamily="34" charset="0"/>
              </a:rPr>
              <a:t>I </a:t>
            </a:r>
            <a:r>
              <a:rPr lang="en-US" i="1" dirty="0" smtClean="0">
                <a:latin typeface="Arial Narrow" pitchFamily="34" charset="0"/>
              </a:rPr>
              <a:t>miss my friends and </a:t>
            </a:r>
            <a:r>
              <a:rPr lang="pl-PL" i="1" dirty="0" err="1" smtClean="0">
                <a:latin typeface="Arial Narrow" pitchFamily="34" charset="0"/>
              </a:rPr>
              <a:t>regular</a:t>
            </a:r>
            <a:r>
              <a:rPr lang="en-US" i="1" dirty="0" smtClean="0">
                <a:latin typeface="Arial Narrow" pitchFamily="34" charset="0"/>
              </a:rPr>
              <a:t> lessons.</a:t>
            </a:r>
            <a:r>
              <a:rPr lang="pl-PL" i="1" dirty="0" smtClean="0">
                <a:latin typeface="Arial Narrow" pitchFamily="34" charset="0"/>
              </a:rPr>
              <a:t>I </a:t>
            </a:r>
            <a:r>
              <a:rPr lang="pl-PL" i="1" dirty="0" err="1" smtClean="0">
                <a:latin typeface="Arial Narrow" pitchFamily="34" charset="0"/>
              </a:rPr>
              <a:t>even</a:t>
            </a:r>
            <a:r>
              <a:rPr lang="pl-PL" i="1" dirty="0" smtClean="0">
                <a:latin typeface="Arial Narrow" pitchFamily="34" charset="0"/>
              </a:rPr>
              <a:t> </a:t>
            </a:r>
            <a:r>
              <a:rPr lang="pl-PL" i="1" dirty="0" err="1" smtClean="0">
                <a:latin typeface="Arial Narrow" pitchFamily="34" charset="0"/>
              </a:rPr>
              <a:t>started</a:t>
            </a:r>
            <a:r>
              <a:rPr lang="pl-PL" i="1" dirty="0" smtClean="0">
                <a:latin typeface="Arial Narrow" pitchFamily="34" charset="0"/>
              </a:rPr>
              <a:t> to miss my </a:t>
            </a:r>
            <a:r>
              <a:rPr lang="pl-PL" i="1" dirty="0" err="1" smtClean="0">
                <a:latin typeface="Arial Narrow" pitchFamily="34" charset="0"/>
              </a:rPr>
              <a:t>teachers</a:t>
            </a:r>
            <a:r>
              <a:rPr lang="en-US" i="1" dirty="0" smtClean="0">
                <a:latin typeface="Arial Narrow" pitchFamily="34" charset="0"/>
              </a:rPr>
              <a:t>” </a:t>
            </a:r>
            <a:endParaRPr lang="pl-PL" i="1" dirty="0" smtClean="0">
              <a:latin typeface="Arial Narrow" pitchFamily="34" charset="0"/>
            </a:endParaRPr>
          </a:p>
          <a:p>
            <a:pPr algn="ctr"/>
            <a:endParaRPr lang="pl-PL" i="1" dirty="0" smtClean="0">
              <a:latin typeface="Arial Narrow" pitchFamily="34" charset="0"/>
            </a:endParaRPr>
          </a:p>
          <a:p>
            <a:pPr algn="ctr"/>
            <a:r>
              <a:rPr lang="pl-PL" i="1" dirty="0" smtClean="0">
                <a:latin typeface="Arial Narrow" pitchFamily="34" charset="0"/>
              </a:rPr>
              <a:t>’’</a:t>
            </a:r>
            <a:r>
              <a:rPr lang="en-US" i="1" dirty="0" smtClean="0">
                <a:latin typeface="Arial Narrow" pitchFamily="34" charset="0"/>
              </a:rPr>
              <a:t>Many </a:t>
            </a:r>
            <a:r>
              <a:rPr lang="en-US" i="1" dirty="0" smtClean="0">
                <a:latin typeface="Arial Narrow" pitchFamily="34" charset="0"/>
              </a:rPr>
              <a:t>people have a problem with the internet </a:t>
            </a:r>
            <a:r>
              <a:rPr lang="pl-PL" i="1" dirty="0" err="1" smtClean="0">
                <a:latin typeface="Arial Narrow" pitchFamily="34" charset="0"/>
              </a:rPr>
              <a:t>connection</a:t>
            </a:r>
            <a:r>
              <a:rPr lang="pl-PL" i="1" dirty="0" smtClean="0">
                <a:latin typeface="Arial Narrow" pitchFamily="34" charset="0"/>
              </a:rPr>
              <a:t> </a:t>
            </a:r>
            <a:r>
              <a:rPr lang="en-US" i="1" dirty="0" smtClean="0">
                <a:latin typeface="Arial Narrow" pitchFamily="34" charset="0"/>
              </a:rPr>
              <a:t>and </a:t>
            </a:r>
            <a:r>
              <a:rPr lang="en-US" i="1" dirty="0" smtClean="0">
                <a:latin typeface="Arial Narrow" pitchFamily="34" charset="0"/>
              </a:rPr>
              <a:t>cannot attend the lessons.” </a:t>
            </a:r>
            <a:endParaRPr lang="pl-PL" i="1" dirty="0" smtClean="0">
              <a:latin typeface="Arial Narrow" pitchFamily="34" charset="0"/>
            </a:endParaRPr>
          </a:p>
          <a:p>
            <a:pPr algn="ctr"/>
            <a:endParaRPr lang="pl-PL" i="1" dirty="0" smtClean="0">
              <a:latin typeface="Arial Narrow" pitchFamily="34" charset="0"/>
            </a:endParaRPr>
          </a:p>
          <a:p>
            <a:pPr algn="ctr"/>
            <a:r>
              <a:rPr lang="en-US" i="1" dirty="0" smtClean="0">
                <a:latin typeface="Arial Narrow" pitchFamily="34" charset="0"/>
              </a:rPr>
              <a:t>„Being so many hours in front of a computer is very tiring.”</a:t>
            </a:r>
            <a:endParaRPr lang="pl-PL" i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3400" y="857232"/>
            <a:ext cx="7851648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 smtClean="0"/>
              <a:t>Some photos of our students during online lessons.</a:t>
            </a:r>
            <a:endParaRPr lang="pl-PL" dirty="0"/>
          </a:p>
        </p:txBody>
      </p:sp>
      <p:pic>
        <p:nvPicPr>
          <p:cNvPr id="4" name="Obraz 3" descr="je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1896575"/>
            <a:ext cx="5786446" cy="4961425"/>
          </a:xfrm>
          <a:prstGeom prst="rect">
            <a:avLst/>
          </a:prstGeom>
        </p:spPr>
      </p:pic>
      <p:pic>
        <p:nvPicPr>
          <p:cNvPr id="5" name="Obraz 4" descr="cccc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857364"/>
            <a:ext cx="2786082" cy="50006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i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4429124" cy="5905498"/>
          </a:xfrm>
          <a:prstGeom prst="rect">
            <a:avLst/>
          </a:prstGeom>
        </p:spPr>
      </p:pic>
      <p:pic>
        <p:nvPicPr>
          <p:cNvPr id="5" name="Obraz 4" descr="róż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857232"/>
            <a:ext cx="4714876" cy="53260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7572428" cy="1571636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 smtClean="0"/>
              <a:t>Youth Council of </a:t>
            </a:r>
            <a:r>
              <a:rPr lang="en-US" sz="2800" b="0" dirty="0" err="1" smtClean="0"/>
              <a:t>Częstochowa</a:t>
            </a:r>
            <a:r>
              <a:rPr lang="en-US" sz="2800" b="0" dirty="0" smtClean="0"/>
              <a:t> like many other </a:t>
            </a:r>
            <a:r>
              <a:rPr lang="en-US" sz="2800" b="0" dirty="0" err="1" smtClean="0"/>
              <a:t>organisations</a:t>
            </a:r>
            <a:r>
              <a:rPr lang="en-US" sz="2800" b="0" dirty="0" smtClean="0"/>
              <a:t> and public figures encourage people to stay at home for safety reasons.</a:t>
            </a:r>
            <a:endParaRPr lang="pl-PL" sz="2800" dirty="0"/>
          </a:p>
        </p:txBody>
      </p:sp>
      <p:pic>
        <p:nvPicPr>
          <p:cNvPr id="4" name="Obraz 3" descr="jao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143116"/>
            <a:ext cx="6702454" cy="4625907"/>
          </a:xfrm>
          <a:prstGeom prst="rect">
            <a:avLst/>
          </a:prstGeom>
        </p:spPr>
      </p:pic>
      <p:pic>
        <p:nvPicPr>
          <p:cNvPr id="1026" name="Picture 2" descr="C:\Users\Lenovo\Desktop\logo 2 projekt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276" y="692696"/>
            <a:ext cx="1089466" cy="101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</TotalTime>
  <Words>420</Words>
  <Application>Microsoft Office PowerPoint</Application>
  <PresentationFormat>Pokaz na ekranie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Przepływ</vt:lpstr>
      <vt:lpstr>Learning online in Biegański Secondary School in the time of coronavirus.</vt:lpstr>
      <vt:lpstr>Hi everybody!</vt:lpstr>
      <vt:lpstr>Prezentacja programu PowerPoint</vt:lpstr>
      <vt:lpstr>Advantages of online lessons.</vt:lpstr>
      <vt:lpstr>Disadvantages of online lessons.</vt:lpstr>
      <vt:lpstr>Opinion of several students about online teaching.</vt:lpstr>
      <vt:lpstr>Some photos of our students during online lessons.</vt:lpstr>
      <vt:lpstr>Prezentacja programu PowerPoint</vt:lpstr>
      <vt:lpstr>Youth Council of Częstochowa like many other organisations and public figures encourage people to stay at home for safety reasons.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online in Biegański Secondary School in the time of coronavirus.</dc:title>
  <dc:creator>Damian</dc:creator>
  <cp:lastModifiedBy>Lenovo</cp:lastModifiedBy>
  <cp:revision>8</cp:revision>
  <dcterms:created xsi:type="dcterms:W3CDTF">2020-04-15T17:15:47Z</dcterms:created>
  <dcterms:modified xsi:type="dcterms:W3CDTF">2020-04-30T21:33:41Z</dcterms:modified>
</cp:coreProperties>
</file>