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obster"/>
      <p:regular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Merriweather" panose="020B060402020202020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Playfair Display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Exclusion and Poverty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5095850" y="4131000"/>
            <a:ext cx="26553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  By Kungsvägensskola, Sibbo, Finland</a:t>
            </a:r>
            <a:r>
              <a:rPr lang="sv"/>
              <a:t> </a:t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1724" y="4193776"/>
            <a:ext cx="1004900" cy="6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Proposal 3.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Apps for real life problems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311700" y="1878521"/>
            <a:ext cx="4242600" cy="28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022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Apps and websites</a:t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148" y="324800"/>
            <a:ext cx="1717025" cy="12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806100" y="56737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Website or app with                                                                    information for different                                                       problems that may occur in a                                                                   young adult’s life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In Finland we have a website                                                             like this but few people knows                                                  about it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Links to other websites                                                                      that might help you,                                                                                   ex. job websites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/>
              <a:t>                                                         </a:t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350" y="3527463"/>
            <a:ext cx="1961425" cy="10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162225"/>
            <a:ext cx="2274720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1824" y="1706749"/>
            <a:ext cx="2510900" cy="14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31687" y="1726012"/>
            <a:ext cx="1569950" cy="14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05175" y="923025"/>
            <a:ext cx="37065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How to find help offered?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            Keep it simple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736950" y="2599188"/>
            <a:ext cx="11064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sv"/>
              <a:t>HELP APP</a:t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2707100" y="2683575"/>
            <a:ext cx="976800" cy="236100"/>
          </a:xfrm>
          <a:prstGeom prst="mathMinus">
            <a:avLst>
              <a:gd name="adj1" fmla="val 23520"/>
            </a:avLst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-328">
            <a:off x="4578523" y="2470047"/>
            <a:ext cx="3142500" cy="647400"/>
          </a:xfrm>
          <a:prstGeom prst="mathMinus">
            <a:avLst>
              <a:gd name="adj1" fmla="val 553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-1677898">
            <a:off x="4091571" y="1551740"/>
            <a:ext cx="3366377" cy="223448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rot="-929118">
            <a:off x="4385877" y="2065704"/>
            <a:ext cx="3366404" cy="223520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1495978">
            <a:off x="4299841" y="3242965"/>
            <a:ext cx="3810867" cy="647468"/>
          </a:xfrm>
          <a:prstGeom prst="mathMinus">
            <a:avLst>
              <a:gd name="adj1" fmla="val 553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1947931">
            <a:off x="4099793" y="3587763"/>
            <a:ext cx="2554062" cy="223624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3578100" y="2091188"/>
            <a:ext cx="1424100" cy="1275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rgbClr val="FFFFFF"/>
                </a:solidFill>
              </a:rPr>
              <a:t>HELP APP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625" y="294500"/>
            <a:ext cx="1484675" cy="9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9783" y="1382188"/>
            <a:ext cx="1571292" cy="9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 t="11374" b="15004"/>
          <a:stretch/>
        </p:blipFill>
        <p:spPr>
          <a:xfrm>
            <a:off x="7069750" y="2505225"/>
            <a:ext cx="1969493" cy="1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8100" y="4144050"/>
            <a:ext cx="1154450" cy="77525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9475" y="3799675"/>
            <a:ext cx="1571300" cy="1391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8">
            <a:alphaModFix/>
          </a:blip>
          <a:srcRect b="7114"/>
          <a:stretch/>
        </p:blipFill>
        <p:spPr>
          <a:xfrm>
            <a:off x="105925" y="1941500"/>
            <a:ext cx="2761650" cy="18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81950" y="3280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Reason for exclusion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sv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Lack of education</a:t>
            </a:r>
            <a:endParaRPr sz="24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sv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Social problems</a:t>
            </a:r>
            <a:endParaRPr sz="24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sv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Unemployment</a:t>
            </a:r>
            <a:endParaRPr sz="24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sv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Drug problems</a:t>
            </a:r>
            <a:endParaRPr sz="24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sv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Lack of activities and social network</a:t>
            </a:r>
            <a:endParaRPr sz="24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848" y="1180350"/>
            <a:ext cx="2223850" cy="13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24851"/>
          <a:stretch/>
        </p:blipFill>
        <p:spPr>
          <a:xfrm>
            <a:off x="296125" y="1466650"/>
            <a:ext cx="1900900" cy="14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100" y="2995803"/>
            <a:ext cx="1900900" cy="190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8000" y="3323582"/>
            <a:ext cx="2223850" cy="124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79980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Proposal 1.           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Simulations, survival courses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Simulate it - feel it - handle it in real life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Moving out simulation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08125" y="500925"/>
            <a:ext cx="43029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>
                <a:latin typeface="Georgia"/>
                <a:ea typeface="Georgia"/>
                <a:cs typeface="Georgia"/>
                <a:sym typeface="Georgia"/>
              </a:rPr>
              <a:t>What do you have to do when you move out?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Char char="-"/>
            </a:pPr>
            <a:r>
              <a:rPr lang="sv" sz="1400">
                <a:latin typeface="Georgia"/>
                <a:ea typeface="Georgia"/>
                <a:cs typeface="Georgia"/>
                <a:sym typeface="Georgia"/>
              </a:rPr>
              <a:t>Make a budget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-"/>
            </a:pPr>
            <a:r>
              <a:rPr lang="sv" sz="1400">
                <a:latin typeface="Georgia"/>
                <a:ea typeface="Georgia"/>
                <a:cs typeface="Georgia"/>
                <a:sym typeface="Georgia"/>
              </a:rPr>
              <a:t>Find a cheap apartment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-"/>
            </a:pPr>
            <a:r>
              <a:rPr lang="sv" sz="1400">
                <a:latin typeface="Georgia"/>
                <a:ea typeface="Georgia"/>
                <a:cs typeface="Georgia"/>
                <a:sym typeface="Georgia"/>
              </a:rPr>
              <a:t>Learn about household chores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-"/>
            </a:pPr>
            <a:r>
              <a:rPr lang="sv" sz="1400">
                <a:latin typeface="Georgia"/>
                <a:ea typeface="Georgia"/>
                <a:cs typeface="Georgia"/>
                <a:sym typeface="Georgia"/>
              </a:rPr>
              <a:t>Do you need to get a job?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-"/>
            </a:pPr>
            <a:r>
              <a:rPr lang="sv" sz="1400">
                <a:latin typeface="Georgia"/>
                <a:ea typeface="Georgia"/>
                <a:cs typeface="Georgia"/>
                <a:sym typeface="Georgia"/>
              </a:rPr>
              <a:t>Do you live on education supports?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 sz="1400">
                <a:latin typeface="Georgia"/>
                <a:ea typeface="Georgia"/>
                <a:cs typeface="Georgia"/>
                <a:sym typeface="Georgia"/>
              </a:rPr>
              <a:t>                                                      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363" y="2593413"/>
            <a:ext cx="23336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677" y="3290825"/>
            <a:ext cx="3485825" cy="17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 day as a drug addict - simulation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Georgia"/>
                <a:ea typeface="Georgia"/>
                <a:cs typeface="Georgia"/>
                <a:sym typeface="Georgia"/>
              </a:rPr>
              <a:t>People with real life experience of drug addiction and unemployment tell about it.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sz="1800">
                <a:latin typeface="Georgia"/>
                <a:ea typeface="Georgia"/>
                <a:cs typeface="Georgia"/>
                <a:sym typeface="Georgia"/>
              </a:rPr>
              <a:t>VR glasses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800" y="3177400"/>
            <a:ext cx="2147275" cy="16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675" y="2638625"/>
            <a:ext cx="2219150" cy="13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5125" y="1285125"/>
            <a:ext cx="1724775" cy="17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311700" y="773150"/>
            <a:ext cx="79980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Proposal 2.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Support hobbies-reduce drug problems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311700" y="2647550"/>
            <a:ext cx="42426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If Iceland can do it - We can do it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74925" y="2457575"/>
            <a:ext cx="36666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Support hobbies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05200" y="629799"/>
            <a:ext cx="4166400" cy="11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You can try different hobbies for a certain amount of time for free. There should be beginner courses for young adults.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10434"/>
          <a:stretch/>
        </p:blipFill>
        <p:spPr>
          <a:xfrm>
            <a:off x="5074037" y="629800"/>
            <a:ext cx="3564025" cy="26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143500" y="738125"/>
            <a:ext cx="3425100" cy="18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Coupon for hobbies xxx€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00" y="1684200"/>
            <a:ext cx="1093950" cy="82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 l="23616" r="20128"/>
          <a:stretch/>
        </p:blipFill>
        <p:spPr>
          <a:xfrm rot="1598509">
            <a:off x="7211900" y="1384462"/>
            <a:ext cx="527250" cy="93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873875" y="3331870"/>
            <a:ext cx="4166400" cy="15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i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You can get hobby coupons for new hobbies that you haven't tried before.</a:t>
            </a:r>
            <a:endParaRPr sz="1800" i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Georgia"/>
                <a:ea typeface="Georgia"/>
                <a:cs typeface="Georgia"/>
                <a:sym typeface="Georgia"/>
              </a:rPr>
              <a:t>Transport to hobbies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Better public transport, such as more bus routes to the hobbie locations. </a:t>
            </a:r>
            <a:endParaRPr sz="1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Rental bike service for youth, personal bus cards that are already given to students would work with it. Rent them for half an hour, hour etc.</a:t>
            </a:r>
            <a:endParaRPr sz="1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62225"/>
            <a:ext cx="4064168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963" y="2085263"/>
            <a:ext cx="3779826" cy="28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650" y="1476100"/>
            <a:ext cx="1326725" cy="12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77375" y="2327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r>
              <a:rPr lang="sv" sz="30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Results</a:t>
            </a:r>
            <a:endParaRPr sz="3000">
              <a:solidFill>
                <a:srgbClr val="F3F3F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069963" y="3488500"/>
            <a:ext cx="2388900" cy="9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sv" b="1">
                <a:latin typeface="Georgia"/>
                <a:ea typeface="Georgia"/>
                <a:cs typeface="Georgia"/>
                <a:sym typeface="Georgia"/>
              </a:rPr>
              <a:t>Iceland in 1998 42% of the youth had got drunk under the last month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2414125"/>
            <a:ext cx="4318824" cy="242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l="8549" t="4689" r="14074"/>
          <a:stretch/>
        </p:blipFill>
        <p:spPr>
          <a:xfrm>
            <a:off x="5045325" y="199167"/>
            <a:ext cx="1914225" cy="320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r="11785"/>
          <a:stretch/>
        </p:blipFill>
        <p:spPr>
          <a:xfrm>
            <a:off x="7513100" y="1053450"/>
            <a:ext cx="1227326" cy="189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611875" y="3488500"/>
            <a:ext cx="13914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v" b="1">
                <a:latin typeface="Georgia"/>
                <a:ea typeface="Georgia"/>
                <a:cs typeface="Georgia"/>
                <a:sym typeface="Georgia"/>
              </a:rPr>
              <a:t>AND IN 2016 IT WAS AROUND 2%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313</Words>
  <Application>Microsoft Office PowerPoint</Application>
  <PresentationFormat>Näytössä katseltava esitys (16:9)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Lobster</vt:lpstr>
      <vt:lpstr>Roboto</vt:lpstr>
      <vt:lpstr>Merriweather</vt:lpstr>
      <vt:lpstr>Arial</vt:lpstr>
      <vt:lpstr>Georgia</vt:lpstr>
      <vt:lpstr>Playfair Display</vt:lpstr>
      <vt:lpstr>Paradigm</vt:lpstr>
      <vt:lpstr>Exclusion and Poverty</vt:lpstr>
      <vt:lpstr>Reason for exclusion</vt:lpstr>
      <vt:lpstr>Proposal 1.              Simulations, survival courses </vt:lpstr>
      <vt:lpstr>Moving out simulation</vt:lpstr>
      <vt:lpstr>A day as a drug addict - simulation</vt:lpstr>
      <vt:lpstr>Proposal 2. Support hobbies-reduce drug problems</vt:lpstr>
      <vt:lpstr>Support hobbies</vt:lpstr>
      <vt:lpstr>Transport to hobbies </vt:lpstr>
      <vt:lpstr>  Results</vt:lpstr>
      <vt:lpstr>Proposal 3. Apps for real life problems </vt:lpstr>
      <vt:lpstr>Apps and websites</vt:lpstr>
      <vt:lpstr>How to find help offered?                  Keep it simple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Exclusion and Poverty</dc:title>
  <dc:creator>Franzén Henrik</dc:creator>
  <cp:lastModifiedBy>Franzén Henrik</cp:lastModifiedBy>
  <cp:revision>2</cp:revision>
  <dcterms:modified xsi:type="dcterms:W3CDTF">2018-05-08T08:56:01Z</dcterms:modified>
</cp:coreProperties>
</file>