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1" r:id="rId2"/>
    <p:sldId id="261" r:id="rId3"/>
    <p:sldId id="262" r:id="rId4"/>
    <p:sldId id="260" r:id="rId5"/>
    <p:sldId id="258" r:id="rId6"/>
    <p:sldId id="257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32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655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623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32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57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334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196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748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54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116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397577-C32F-4120-A969-B999CA16D7E3}" type="datetimeFigureOut">
              <a:rPr lang="lv-LV" smtClean="0"/>
              <a:t>05.02.2018.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F12336-3CE9-414D-811C-5CF246C9BA9D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projects/project/163131" TargetMode="External"/><Relationship Id="rId2" Type="http://schemas.openxmlformats.org/officeDocument/2006/relationships/hyperlink" Target="https://www.zeemap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zeemaps.com/myma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7AFD6-BEEC-47CD-AB26-82B6ACD3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solidFill>
                  <a:schemeClr val="accent1">
                    <a:lumMod val="50000"/>
                  </a:schemeClr>
                </a:solidFill>
              </a:rPr>
              <a:t>Project </a:t>
            </a:r>
            <a:r>
              <a:rPr lang="lv-LV" sz="4400" b="1" dirty="0" err="1">
                <a:solidFill>
                  <a:schemeClr val="accent1">
                    <a:lumMod val="50000"/>
                  </a:schemeClr>
                </a:solidFill>
              </a:rPr>
              <a:t>Tools</a:t>
            </a:r>
            <a:r>
              <a:rPr lang="lv-LV" sz="4400" b="1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Инструменты проекта</a:t>
            </a:r>
            <a:endParaRPr lang="lv-LV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E27488-27A1-4593-8916-D982024C3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err="1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Zeemaps</a:t>
            </a:r>
            <a:endParaRPr lang="lv-LV" sz="4000" b="1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lv-LV" sz="4000" b="1" dirty="0">
              <a:solidFill>
                <a:schemeClr val="accent2"/>
              </a:solidFill>
              <a:cs typeface="Aharoni" panose="02010803020104030203" pitchFamily="2" charset="-79"/>
            </a:endParaRPr>
          </a:p>
          <a:p>
            <a:pPr algn="ctr"/>
            <a:endParaRPr lang="lv-LV" sz="4000" b="1" dirty="0">
              <a:solidFill>
                <a:schemeClr val="accent2"/>
              </a:solidFill>
              <a:cs typeface="Aharoni" panose="02010803020104030203" pitchFamily="2" charset="-79"/>
            </a:endParaRPr>
          </a:p>
          <a:p>
            <a:pPr algn="ctr"/>
            <a:endParaRPr lang="lv-LV" sz="4000" b="1" dirty="0">
              <a:solidFill>
                <a:schemeClr val="accent2"/>
              </a:solidFill>
              <a:cs typeface="Aharoni" panose="02010803020104030203" pitchFamily="2" charset="-79"/>
            </a:endParaRPr>
          </a:p>
          <a:p>
            <a:pPr algn="ctr"/>
            <a:r>
              <a:rPr lang="lv-LV" sz="4000" b="1" dirty="0">
                <a:solidFill>
                  <a:schemeClr val="accent2"/>
                </a:solidFill>
                <a:cs typeface="Aharoni" panose="02010803020104030203" pitchFamily="2" charset="-79"/>
              </a:rPr>
              <a:t>Ilze Veidmane</a:t>
            </a:r>
          </a:p>
          <a:p>
            <a:pPr algn="ctr"/>
            <a:r>
              <a:rPr lang="en-GB" sz="1800" b="1" dirty="0">
                <a:solidFill>
                  <a:schemeClr val="accent2"/>
                </a:solidFill>
                <a:cs typeface="Aharoni" panose="02010803020104030203" pitchFamily="2" charset="-79"/>
              </a:rPr>
              <a:t>eTwinning ambassador of Latvia</a:t>
            </a:r>
          </a:p>
        </p:txBody>
      </p:sp>
      <p:pic>
        <p:nvPicPr>
          <p:cNvPr id="4" name="Picture 2" descr="https://lh6.googleusercontent.com/OmC2qxloc4P64FV8rXOnyEiu7aHIDBD3e8FB_XmAot_KY_2HsSrbODX-wyCzeEP0AyolTrIJUMQww82fu_rMDqjXungH0vFV-8d29RKmviQiRcGp8rL3zKKU_DHytkpj_2ftf46lPMU">
            <a:extLst>
              <a:ext uri="{FF2B5EF4-FFF2-40B4-BE49-F238E27FC236}">
                <a16:creationId xmlns:a16="http://schemas.microsoft.com/office/drawing/2014/main" xmlns="" id="{BD72BA5C-9F5E-45A9-A235-16E14A6F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1" y="2792819"/>
            <a:ext cx="2489696" cy="16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9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/>
              <a:t>Additions</a:t>
            </a:r>
            <a:endParaRPr lang="lv-LV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46" r="31321" b="6012"/>
          <a:stretch/>
        </p:blipFill>
        <p:spPr>
          <a:xfrm>
            <a:off x="3162300" y="469857"/>
            <a:ext cx="8283222" cy="61425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265333" y="2411680"/>
            <a:ext cx="1727200" cy="39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90355" y="2722124"/>
            <a:ext cx="1727200" cy="39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56111" y="3512346"/>
            <a:ext cx="1727200" cy="39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95999" y="4374095"/>
            <a:ext cx="1727200" cy="39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28933" y="5391590"/>
            <a:ext cx="1727200" cy="39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823200" y="5504479"/>
            <a:ext cx="1727200" cy="3951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" y="4967111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7128933" y="4670603"/>
            <a:ext cx="908756" cy="296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0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0733" cy="594431"/>
          </a:xfrm>
        </p:spPr>
        <p:txBody>
          <a:bodyPr>
            <a:normAutofit fontScale="90000"/>
          </a:bodyPr>
          <a:lstStyle/>
          <a:p>
            <a:r>
              <a:rPr lang="lv-LV" dirty="0" err="1"/>
              <a:t>Details</a:t>
            </a:r>
            <a:r>
              <a:rPr lang="lv-LV" dirty="0"/>
              <a:t>/ </a:t>
            </a:r>
            <a:r>
              <a:rPr lang="az-Cyrl-AZ" dirty="0"/>
              <a:t>детали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6" r="42995" b="2119"/>
          <a:stretch/>
        </p:blipFill>
        <p:spPr>
          <a:xfrm>
            <a:off x="4294935" y="248356"/>
            <a:ext cx="6723022" cy="6299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617156" y="4447822"/>
            <a:ext cx="1241777" cy="180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17155" y="4628444"/>
            <a:ext cx="1241777" cy="180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32488" y="4899377"/>
            <a:ext cx="1241777" cy="180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32488" y="3747913"/>
            <a:ext cx="1241777" cy="180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2" y="4899377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9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44" y="579614"/>
            <a:ext cx="1578504" cy="1486253"/>
          </a:xfrm>
        </p:spPr>
        <p:txBody>
          <a:bodyPr>
            <a:normAutofit/>
          </a:bodyPr>
          <a:lstStyle/>
          <a:p>
            <a:r>
              <a:rPr lang="lv-LV" sz="2200" b="1" dirty="0" err="1"/>
              <a:t>Finish</a:t>
            </a:r>
            <a:r>
              <a:rPr lang="lv-LV" sz="2200" b="1" dirty="0"/>
              <a:t>/ </a:t>
            </a:r>
            <a:r>
              <a:rPr lang="az-Cyrl-AZ" sz="2200" dirty="0"/>
              <a:t>закончить</a:t>
            </a:r>
            <a:r>
              <a:rPr lang="az-Cyrl-AZ" dirty="0"/>
              <a:t/>
            </a:r>
            <a:br>
              <a:rPr lang="az-Cyrl-AZ" dirty="0"/>
            </a:br>
            <a:endParaRPr lang="lv-LV" b="1" dirty="0"/>
          </a:p>
        </p:txBody>
      </p:sp>
      <p:pic>
        <p:nvPicPr>
          <p:cNvPr id="4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2" y="5443139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t="2958" r="28796" b="4519"/>
          <a:stretch/>
        </p:blipFill>
        <p:spPr>
          <a:xfrm>
            <a:off x="1059334" y="888708"/>
            <a:ext cx="8681156" cy="63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4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60942" cy="1450757"/>
          </a:xfrm>
        </p:spPr>
        <p:txBody>
          <a:bodyPr/>
          <a:lstStyle/>
          <a:p>
            <a:r>
              <a:rPr lang="lv-LV" b="1" dirty="0">
                <a:solidFill>
                  <a:srgbClr val="0070C0"/>
                </a:solidFill>
              </a:rPr>
              <a:t>Paldies!</a:t>
            </a:r>
            <a:r>
              <a:rPr lang="az-Cyrl-AZ" b="1" dirty="0">
                <a:solidFill>
                  <a:srgbClr val="0070C0"/>
                </a:solidFill>
              </a:rPr>
              <a:t> Благодарю вас!</a:t>
            </a:r>
            <a:r>
              <a:rPr lang="lv-LV" b="1" dirty="0">
                <a:solidFill>
                  <a:srgbClr val="0070C0"/>
                </a:solidFill>
              </a:rPr>
              <a:t> </a:t>
            </a:r>
            <a:r>
              <a:rPr lang="lv-LV" b="1" dirty="0" err="1">
                <a:solidFill>
                  <a:srgbClr val="0070C0"/>
                </a:solidFill>
              </a:rPr>
              <a:t>Thank</a:t>
            </a:r>
            <a:r>
              <a:rPr lang="lv-LV" b="1" dirty="0">
                <a:solidFill>
                  <a:srgbClr val="0070C0"/>
                </a:solidFill>
              </a:rPr>
              <a:t> </a:t>
            </a:r>
            <a:r>
              <a:rPr lang="lv-LV" b="1" dirty="0" err="1">
                <a:solidFill>
                  <a:srgbClr val="0070C0"/>
                </a:solidFill>
              </a:rPr>
              <a:t>you</a:t>
            </a:r>
            <a:r>
              <a:rPr lang="lv-LV" b="1" dirty="0">
                <a:solidFill>
                  <a:srgbClr val="0070C0"/>
                </a:solidFill>
              </a:rPr>
              <a:t>! </a:t>
            </a:r>
            <a:r>
              <a:rPr lang="lv-LV" b="1" dirty="0" err="1">
                <a:solidFill>
                  <a:srgbClr val="0070C0"/>
                </a:solidFill>
              </a:rPr>
              <a:t>Ačiū</a:t>
            </a:r>
            <a:endParaRPr lang="lv-LV" b="1" dirty="0">
              <a:solidFill>
                <a:srgbClr val="0070C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049324" y="2026356"/>
            <a:ext cx="3898054" cy="37140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Freeform 4"/>
          <p:cNvSpPr/>
          <p:nvPr/>
        </p:nvSpPr>
        <p:spPr>
          <a:xfrm>
            <a:off x="5896038" y="3804356"/>
            <a:ext cx="731569" cy="406400"/>
          </a:xfrm>
          <a:custGeom>
            <a:avLst/>
            <a:gdLst>
              <a:gd name="connsiteX0" fmla="*/ 188673 w 731569"/>
              <a:gd name="connsiteY0" fmla="*/ 0 h 406400"/>
              <a:gd name="connsiteX1" fmla="*/ 730540 w 731569"/>
              <a:gd name="connsiteY1" fmla="*/ 304800 h 406400"/>
              <a:gd name="connsiteX2" fmla="*/ 335429 w 731569"/>
              <a:gd name="connsiteY2" fmla="*/ 406400 h 406400"/>
              <a:gd name="connsiteX3" fmla="*/ 335429 w 731569"/>
              <a:gd name="connsiteY3" fmla="*/ 406400 h 406400"/>
              <a:gd name="connsiteX4" fmla="*/ 8051 w 731569"/>
              <a:gd name="connsiteY4" fmla="*/ 304800 h 406400"/>
              <a:gd name="connsiteX5" fmla="*/ 132229 w 731569"/>
              <a:gd name="connsiteY5" fmla="*/ 338666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69" h="406400">
                <a:moveTo>
                  <a:pt x="188673" y="0"/>
                </a:moveTo>
                <a:cubicBezTo>
                  <a:pt x="447377" y="118533"/>
                  <a:pt x="706081" y="237067"/>
                  <a:pt x="730540" y="304800"/>
                </a:cubicBezTo>
                <a:cubicBezTo>
                  <a:pt x="754999" y="372533"/>
                  <a:pt x="335429" y="406400"/>
                  <a:pt x="335429" y="406400"/>
                </a:cubicBezTo>
                <a:lnTo>
                  <a:pt x="335429" y="406400"/>
                </a:lnTo>
                <a:lnTo>
                  <a:pt x="8051" y="304800"/>
                </a:lnTo>
                <a:cubicBezTo>
                  <a:pt x="-25816" y="293511"/>
                  <a:pt x="53206" y="316088"/>
                  <a:pt x="132229" y="3386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386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6792"/>
            <a:ext cx="10515600" cy="640821"/>
          </a:xfrm>
        </p:spPr>
        <p:txBody>
          <a:bodyPr>
            <a:noAutofit/>
          </a:bodyPr>
          <a:lstStyle/>
          <a:p>
            <a:r>
              <a:rPr lang="az-Cyrl-AZ" sz="3600" b="1" dirty="0"/>
              <a:t>Где искать</a:t>
            </a:r>
            <a:r>
              <a:rPr lang="lv-LV" sz="3600" b="1" dirty="0"/>
              <a:t>? </a:t>
            </a:r>
            <a:r>
              <a:rPr lang="lv-LV" sz="3600" b="1" dirty="0" err="1"/>
              <a:t>Where</a:t>
            </a:r>
            <a:r>
              <a:rPr lang="lv-LV" sz="3600" b="1" dirty="0"/>
              <a:t> to </a:t>
            </a:r>
            <a:r>
              <a:rPr lang="lv-LV" sz="3600" b="1" dirty="0" err="1"/>
              <a:t>look</a:t>
            </a:r>
            <a:r>
              <a:rPr lang="lv-LV" sz="3600" b="1" dirty="0"/>
              <a:t>?</a:t>
            </a:r>
            <a:br>
              <a:rPr lang="lv-LV" sz="3600" b="1" dirty="0"/>
            </a:br>
            <a:r>
              <a:rPr lang="lv-LV" sz="3600" b="1" dirty="0"/>
              <a:t>1) Google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94" t="2952" r="-98"/>
          <a:stretch/>
        </p:blipFill>
        <p:spPr>
          <a:xfrm>
            <a:off x="805744" y="1247613"/>
            <a:ext cx="9139767" cy="4958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99822" y="2404533"/>
            <a:ext cx="3951111" cy="485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99" y="82903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7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2)</a:t>
            </a:r>
            <a:r>
              <a:rPr lang="az-Cyrl-AZ" dirty="0"/>
              <a:t> вариант</a:t>
            </a:r>
            <a:r>
              <a:rPr lang="lv-LV" dirty="0"/>
              <a:t>/ </a:t>
            </a:r>
            <a:r>
              <a:rPr lang="lv-LV" dirty="0" err="1"/>
              <a:t>option</a:t>
            </a:r>
            <a:r>
              <a:rPr lang="lv-LV" dirty="0"/>
              <a:t> - </a:t>
            </a:r>
            <a:r>
              <a:rPr lang="lv-LV" b="1" dirty="0" err="1"/>
              <a:t>project</a:t>
            </a:r>
            <a:endParaRPr lang="lv-LV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550407" y="1846263"/>
            <a:ext cx="7151511" cy="40227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41512" y="5012267"/>
            <a:ext cx="3984978" cy="44026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99" y="82903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1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" t="3146" r="-167" b="26647"/>
          <a:stretch/>
        </p:blipFill>
        <p:spPr>
          <a:xfrm>
            <a:off x="0" y="180622"/>
            <a:ext cx="11248200" cy="616373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12711" y="3036710"/>
            <a:ext cx="620889" cy="4741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03110" y="3499555"/>
            <a:ext cx="745067" cy="745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11" y="82903"/>
            <a:ext cx="1291521" cy="8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9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12" y="480218"/>
            <a:ext cx="10515600" cy="1325563"/>
          </a:xfrm>
        </p:spPr>
        <p:txBody>
          <a:bodyPr/>
          <a:lstStyle/>
          <a:p>
            <a:r>
              <a:rPr lang="lv-LV" b="1" dirty="0"/>
              <a:t>K</a:t>
            </a:r>
            <a:r>
              <a:rPr lang="az-Cyrl-AZ" b="1" dirty="0"/>
              <a:t>арта</a:t>
            </a:r>
            <a:r>
              <a:rPr lang="lv-LV" b="1" dirty="0"/>
              <a:t>/ </a:t>
            </a:r>
            <a:r>
              <a:rPr lang="lv-LV" b="1" dirty="0" err="1"/>
              <a:t>Create</a:t>
            </a:r>
            <a:r>
              <a:rPr lang="lv-LV" b="1" dirty="0"/>
              <a:t> </a:t>
            </a:r>
            <a:r>
              <a:rPr lang="lv-LV" b="1" dirty="0" err="1"/>
              <a:t>map</a:t>
            </a:r>
            <a:endParaRPr lang="lv-LV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59" t="9875" r="8889" b="6502"/>
          <a:stretch/>
        </p:blipFill>
        <p:spPr>
          <a:xfrm>
            <a:off x="1422399" y="1827478"/>
            <a:ext cx="7744179" cy="44502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51379" y="3205164"/>
            <a:ext cx="383821" cy="270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54" y="365125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4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/>
            </a:r>
            <a:br>
              <a:rPr lang="lv-LV" dirty="0"/>
            </a:br>
            <a:r>
              <a:rPr lang="lv-LV" dirty="0" err="1"/>
              <a:t>My</a:t>
            </a:r>
            <a:r>
              <a:rPr lang="lv-LV" dirty="0"/>
              <a:t> </a:t>
            </a:r>
            <a:r>
              <a:rPr lang="lv-LV" dirty="0" err="1"/>
              <a:t>maps</a:t>
            </a:r>
            <a:endParaRPr lang="lv-LV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>
                <a:hlinkClick r:id="rId2"/>
              </a:rPr>
              <a:t>https</a:t>
            </a:r>
            <a:r>
              <a:rPr lang="lv-LV" dirty="0">
                <a:hlinkClick r:id="rId2"/>
              </a:rPr>
              <a:t>://www.zeemaps.com</a:t>
            </a:r>
            <a:r>
              <a:rPr lang="lv-LV" dirty="0" smtClean="0">
                <a:hlinkClick r:id="rId2"/>
              </a:rPr>
              <a:t>/</a:t>
            </a:r>
            <a:endParaRPr lang="lv-LV" dirty="0"/>
          </a:p>
          <a:p>
            <a:pPr marL="0" indent="0">
              <a:buNone/>
            </a:pPr>
            <a:r>
              <a:rPr lang="lv-LV" dirty="0" err="1"/>
              <a:t>Create</a:t>
            </a:r>
            <a:endParaRPr lang="lv-LV" dirty="0"/>
          </a:p>
          <a:p>
            <a:pPr marL="0" indent="0">
              <a:buNone/>
            </a:pPr>
            <a:r>
              <a:rPr lang="lv-LV" dirty="0" err="1"/>
              <a:t>Map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	       </a:t>
            </a:r>
            <a:r>
              <a:rPr lang="az-Cyrl-AZ" dirty="0"/>
              <a:t>название карты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 (</a:t>
            </a:r>
            <a:r>
              <a:rPr lang="pt-BR" b="1" dirty="0">
                <a:hlinkClick r:id="rId3"/>
              </a:rPr>
              <a:t>Internetas – prakeiksmas ar palaima? Internet - curse or blessing?</a:t>
            </a:r>
            <a:r>
              <a:rPr lang="lv-LV" b="1" dirty="0"/>
              <a:t> )</a:t>
            </a:r>
            <a:endParaRPr lang="pt-BR" b="1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 err="1"/>
              <a:t>Description</a:t>
            </a:r>
            <a:r>
              <a:rPr lang="lv-LV" dirty="0"/>
              <a:t>         </a:t>
            </a:r>
            <a:r>
              <a:rPr lang="az-Cyrl-AZ" dirty="0"/>
              <a:t>Описание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e </a:t>
            </a:r>
            <a:r>
              <a:rPr lang="lv-LV" dirty="0" err="1"/>
              <a:t>Twinning</a:t>
            </a:r>
            <a:r>
              <a:rPr lang="lv-LV" dirty="0"/>
              <a:t> </a:t>
            </a:r>
            <a:r>
              <a:rPr lang="lv-LV" dirty="0" err="1"/>
              <a:t>project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err="1"/>
              <a:t>create</a:t>
            </a:r>
            <a:r>
              <a:rPr lang="lv-LV" dirty="0"/>
              <a:t>    </a:t>
            </a:r>
            <a:r>
              <a:rPr lang="az-Cyrl-AZ" dirty="0" smtClean="0"/>
              <a:t>утвердить</a:t>
            </a:r>
            <a:endParaRPr lang="lv-LV" dirty="0" smtClean="0"/>
          </a:p>
          <a:p>
            <a:pPr marL="0" indent="0">
              <a:buNone/>
            </a:pPr>
            <a:r>
              <a:rPr lang="lv-LV" dirty="0">
                <a:hlinkClick r:id="rId4"/>
              </a:rPr>
              <a:t>https://www.zeemaps.com/mymaps#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776376" y="5217322"/>
            <a:ext cx="32799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54" y="365125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1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Karta</a:t>
            </a:r>
            <a:r>
              <a:rPr lang="lv-LV" dirty="0"/>
              <a:t> /</a:t>
            </a:r>
            <a:r>
              <a:rPr lang="lv-LV" dirty="0" err="1"/>
              <a:t>map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2870" r="38672" b="5077"/>
          <a:stretch/>
        </p:blipFill>
        <p:spPr>
          <a:xfrm>
            <a:off x="4912925" y="150018"/>
            <a:ext cx="7032977" cy="60953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086578" y="1216748"/>
            <a:ext cx="1016000" cy="1041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4" y="4858102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3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Map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24" r="45622" b="4456"/>
          <a:stretch/>
        </p:blipFill>
        <p:spPr>
          <a:xfrm>
            <a:off x="3605388" y="0"/>
            <a:ext cx="6509456" cy="6149153"/>
          </a:xfrm>
          <a:prstGeom prst="rect">
            <a:avLst/>
          </a:prstGeom>
        </p:spPr>
      </p:pic>
      <p:pic>
        <p:nvPicPr>
          <p:cNvPr id="6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12" y="252236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1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22778" cy="504119"/>
          </a:xfrm>
        </p:spPr>
        <p:txBody>
          <a:bodyPr>
            <a:normAutofit fontScale="90000"/>
          </a:bodyPr>
          <a:lstStyle/>
          <a:p>
            <a:r>
              <a:rPr lang="lv-LV" b="1" dirty="0" err="1"/>
              <a:t>View</a:t>
            </a:r>
            <a:endParaRPr lang="lv-LV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6" r="40077" b="3417"/>
          <a:stretch/>
        </p:blipFill>
        <p:spPr>
          <a:xfrm>
            <a:off x="2664177" y="160585"/>
            <a:ext cx="7618075" cy="66974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460978" y="1230489"/>
            <a:ext cx="654756" cy="541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lh6.googleusercontent.com/OmC2qxloc4P64FV8rXOnyEiu7aHIDBD3e8FB_XmAot_KY_2HsSrbODX-wyCzeEP0AyolTrIJUMQww82fu_rMDqjXungH0vFV-8d29RKmviQiRcGp8rL3zKKU_DHytkpj_2ftf46lP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23" y="365125"/>
            <a:ext cx="1832333" cy="1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194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352</TotalTime>
  <Words>59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Aharoni</vt:lpstr>
      <vt:lpstr>Calibri</vt:lpstr>
      <vt:lpstr>Calibri Light</vt:lpstr>
      <vt:lpstr>Retrospect</vt:lpstr>
      <vt:lpstr>Project Tools/ Инструменты проекта</vt:lpstr>
      <vt:lpstr>Где искать? Where to look? 1) Google</vt:lpstr>
      <vt:lpstr>2) вариант/ option - project</vt:lpstr>
      <vt:lpstr>PowerPoint Presentation</vt:lpstr>
      <vt:lpstr>Kарта/ Create map</vt:lpstr>
      <vt:lpstr> My maps</vt:lpstr>
      <vt:lpstr>Karta /map</vt:lpstr>
      <vt:lpstr>Map</vt:lpstr>
      <vt:lpstr>View</vt:lpstr>
      <vt:lpstr>Additions</vt:lpstr>
      <vt:lpstr>Details/ детали</vt:lpstr>
      <vt:lpstr>Finish/ закончить </vt:lpstr>
      <vt:lpstr>Paldies! Благодарю вас! Thank you! Ačiū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Lietotajs</dc:creator>
  <cp:lastModifiedBy>Lietotajs</cp:lastModifiedBy>
  <cp:revision>24</cp:revision>
  <dcterms:created xsi:type="dcterms:W3CDTF">2018-02-02T11:53:51Z</dcterms:created>
  <dcterms:modified xsi:type="dcterms:W3CDTF">2018-02-05T06:49:00Z</dcterms:modified>
</cp:coreProperties>
</file>