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56" r:id="rId3"/>
    <p:sldId id="268" r:id="rId4"/>
    <p:sldId id="269" r:id="rId5"/>
    <p:sldId id="267" r:id="rId6"/>
    <p:sldId id="263" r:id="rId7"/>
    <p:sldId id="257" r:id="rId8"/>
    <p:sldId id="261" r:id="rId9"/>
    <p:sldId id="258" r:id="rId10"/>
    <p:sldId id="265" r:id="rId11"/>
    <p:sldId id="266" r:id="rId12"/>
    <p:sldId id="260" r:id="rId13"/>
    <p:sldId id="270" r:id="rId14"/>
    <p:sldId id="271" r:id="rId1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AA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737" autoAdjust="0"/>
  </p:normalViewPr>
  <p:slideViewPr>
    <p:cSldViewPr>
      <p:cViewPr>
        <p:scale>
          <a:sx n="33" d="100"/>
          <a:sy n="33" d="100"/>
        </p:scale>
        <p:origin x="-2268" y="-8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2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DAA5B-7DE0-4CB3-8D6E-023F7D793CEC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CAC33-4E3D-4409-9CA6-27B24288823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31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AVANDAGES DES FORETS?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09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BAEUTÉ DE LA NATURE!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32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BIODIVERSITÉ DE LA FORET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626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648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LES RESULTATS…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1281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APRES L’INCEDIE DANS LA FORET…..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084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AVANT L’INCEDIE   ET</a:t>
            </a:r>
            <a:r>
              <a:rPr lang="en-US" baseline="0" dirty="0" smtClean="0"/>
              <a:t> </a:t>
            </a:r>
            <a:r>
              <a:rPr lang="en-US" dirty="0" smtClean="0"/>
              <a:t>APRES…… POURQUOI?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6697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NOTRE</a:t>
            </a:r>
            <a:r>
              <a:rPr lang="en-US" baseline="0" dirty="0" smtClean="0"/>
              <a:t> PLANETE EST BELLE SI ON LA PROTÉGE! 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CAC33-4E3D-4409-9CA6-27B24288823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96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002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33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8227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4564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71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9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00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36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258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913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3562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D421F-0663-4E67-822C-40D7ECA69EBA}" type="datetimeFigureOut">
              <a:rPr lang="el-GR" smtClean="0"/>
              <a:t>22/1/2017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2D9D1-0DFD-4C43-B9AF-79EDCB172B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13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Εύη\Desktop\ΖΩΓΡΑΦΙΚΗ ΜΑΘΗΤΩΝ\DSCN3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" y="-40142"/>
            <a:ext cx="9141641" cy="689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043608" y="404665"/>
            <a:ext cx="8100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PROTECTION D</a:t>
            </a:r>
            <a:r>
              <a:rPr lang="en-US" sz="4800" b="1" dirty="0" smtClean="0">
                <a:solidFill>
                  <a:schemeClr val="bg1"/>
                </a:solidFill>
              </a:rPr>
              <a:t>ES FORÊTS</a:t>
            </a:r>
            <a:r>
              <a:rPr lang="el-GR" sz="4800" b="1" dirty="0" smtClean="0">
                <a:solidFill>
                  <a:schemeClr val="bg1"/>
                </a:solidFill>
              </a:rPr>
              <a:t/>
            </a:r>
            <a:br>
              <a:rPr lang="el-GR" sz="4800" b="1" dirty="0" smtClean="0">
                <a:solidFill>
                  <a:schemeClr val="bg1"/>
                </a:solidFill>
              </a:rPr>
            </a:br>
            <a:endParaRPr lang="el-GR" sz="4800" dirty="0"/>
          </a:p>
        </p:txBody>
      </p:sp>
      <p:sp>
        <p:nvSpPr>
          <p:cNvPr id="5" name="Ορθογώνιο 4"/>
          <p:cNvSpPr/>
          <p:nvPr/>
        </p:nvSpPr>
        <p:spPr>
          <a:xfrm>
            <a:off x="2359" y="4581128"/>
            <a:ext cx="8818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cap="all" dirty="0">
                <a:solidFill>
                  <a:prstClr val="white"/>
                </a:solidFill>
              </a:rPr>
              <a:t>1</a:t>
            </a:r>
            <a:r>
              <a:rPr lang="fr-FR" sz="3600" b="1" dirty="0">
                <a:solidFill>
                  <a:prstClr val="white"/>
                </a:solidFill>
              </a:rPr>
              <a:t>er</a:t>
            </a:r>
            <a:r>
              <a:rPr lang="fr-FR" sz="3600" b="1" cap="all" dirty="0">
                <a:solidFill>
                  <a:prstClr val="white"/>
                </a:solidFill>
              </a:rPr>
              <a:t> COLLÈGE ILIOUPOLIS-ATHÈNES</a:t>
            </a:r>
            <a:endParaRPr lang="el-GR" sz="3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9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Εύη\Desktop\ΦΩΤΟΓΡΑΦΙΕΣ\Pictures\DCIM\103NIKON\DSCN1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79" b="1193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467544" y="0"/>
            <a:ext cx="5864617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FR" sz="3600" dirty="0" smtClean="0"/>
              <a:t>APRÈS L'INCENDIE DANS LA FORÊT…..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54426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Εύη\Desktop\ΦΩΤΟΓΡΑΦΙΕΣ\Pictures\DCIM\103NIKON\DSCN14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53" t="12577" r="12201" b="117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788024" y="260648"/>
            <a:ext cx="3528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ET</a:t>
            </a:r>
            <a:r>
              <a:rPr lang="en-US" sz="3200" b="1" baseline="0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APRES……</a:t>
            </a:r>
            <a:endParaRPr lang="el-GR" sz="3200" b="1" dirty="0">
              <a:solidFill>
                <a:schemeClr val="bg1"/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0" y="0"/>
            <a:ext cx="9144000" cy="170080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AVANT </a:t>
            </a:r>
            <a:r>
              <a:rPr lang="en-US" b="1" dirty="0" smtClean="0">
                <a:solidFill>
                  <a:schemeClr val="bg1"/>
                </a:solidFill>
              </a:rPr>
              <a:t>         </a:t>
            </a:r>
            <a:r>
              <a:rPr lang="en-US" sz="3200" b="1" dirty="0" smtClean="0">
                <a:solidFill>
                  <a:schemeClr val="bg1"/>
                </a:solidFill>
              </a:rPr>
              <a:t>L’INCEDIE  ET…..                      </a:t>
            </a:r>
            <a:r>
              <a:rPr lang="en-US" sz="3200" b="1" baseline="0" dirty="0" smtClean="0">
                <a:solidFill>
                  <a:schemeClr val="bg1"/>
                </a:solidFill>
              </a:rPr>
              <a:t> </a:t>
            </a:r>
            <a:r>
              <a:rPr lang="en-US" sz="3600" b="1" baseline="0" dirty="0" smtClean="0">
                <a:solidFill>
                  <a:schemeClr val="bg1"/>
                </a:solidFill>
              </a:rPr>
              <a:t>APRÈS</a:t>
            </a:r>
            <a:r>
              <a:rPr lang="en-US" sz="3600" b="1" dirty="0" smtClean="0">
                <a:solidFill>
                  <a:schemeClr val="bg1"/>
                </a:solidFill>
              </a:rPr>
              <a:t>!!!!</a:t>
            </a:r>
            <a:endParaRPr lang="el-GR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             </a:t>
            </a:r>
            <a:endParaRPr lang="el-GR" sz="3600" b="1" dirty="0">
              <a:solidFill>
                <a:schemeClr val="bg1"/>
              </a:solidFill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788024" y="2924944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FFFF00"/>
                </a:solidFill>
              </a:rPr>
              <a:t>POURQUOI?</a:t>
            </a:r>
            <a:endParaRPr lang="el-GR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Εύη\Desktop\ΖΩΓΡΑΦΙΚΗ ΜΑΘΗΤΩΝ\proteger les for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78802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16" y="3256203"/>
            <a:ext cx="4338083" cy="361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93" y="0"/>
            <a:ext cx="4572638" cy="342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4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 descr="C:\Users\Εύη\Desktop\ΦΩΤΟΓΡΑΦΙΕΣ\Pictures\DCIM\102NIKON\DSCN14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9" t="20702" r="15526" b="9474"/>
          <a:stretch/>
        </p:blipFill>
        <p:spPr bwMode="auto">
          <a:xfrm>
            <a:off x="0" y="-10580"/>
            <a:ext cx="9144000" cy="686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259632" y="260648"/>
            <a:ext cx="66967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NOTRE</a:t>
            </a:r>
            <a:r>
              <a:rPr lang="en-US" sz="4000" b="1" baseline="0" dirty="0" smtClean="0">
                <a:solidFill>
                  <a:schemeClr val="bg1"/>
                </a:solidFill>
              </a:rPr>
              <a:t> PLANETE EST  SI BELLE ! IL FAUT TOUJOURS LA PROTÉGER!</a:t>
            </a:r>
            <a:endParaRPr lang="el-G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 descr="C:\Users\Εύη\Desktop\ΦΩΤΟΓΡΑΦΙΕΣ\Pictures\DCIM\103NIKON\DSCN15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65" r="3948" b="3157"/>
          <a:stretch/>
        </p:blipFill>
        <p:spPr bwMode="auto"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843808" y="332656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cap="all" dirty="0" smtClean="0">
                <a:solidFill>
                  <a:schemeClr val="bg1"/>
                </a:solidFill>
              </a:rPr>
              <a:t>1</a:t>
            </a:r>
            <a:r>
              <a:rPr lang="fr-FR" sz="3600" b="1" dirty="0" smtClean="0">
                <a:solidFill>
                  <a:schemeClr val="bg1"/>
                </a:solidFill>
              </a:rPr>
              <a:t>er</a:t>
            </a:r>
            <a:r>
              <a:rPr lang="fr-FR" sz="3600" b="1" cap="all" dirty="0" smtClean="0">
                <a:solidFill>
                  <a:schemeClr val="bg1"/>
                </a:solidFill>
              </a:rPr>
              <a:t> </a:t>
            </a:r>
            <a:r>
              <a:rPr lang="fr-FR" sz="3600" b="1" cap="all" dirty="0">
                <a:solidFill>
                  <a:schemeClr val="bg1"/>
                </a:solidFill>
              </a:rPr>
              <a:t>COLLÈGE ILIOUPOLIS-ATHÈNES</a:t>
            </a:r>
            <a:endParaRPr lang="el-G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24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72815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LES AVANDAGES DES FORÊTS?</a:t>
            </a:r>
            <a:r>
              <a:rPr lang="el-GR" dirty="0" smtClean="0">
                <a:solidFill>
                  <a:schemeClr val="bg1"/>
                </a:solidFill>
              </a:rPr>
              <a:t/>
            </a:r>
            <a:br>
              <a:rPr lang="el-GR" dirty="0" smtClean="0">
                <a:solidFill>
                  <a:schemeClr val="bg1"/>
                </a:solidFill>
              </a:rPr>
            </a:br>
            <a:r>
              <a:rPr lang="el-GR" b="1" dirty="0" smtClean="0">
                <a:solidFill>
                  <a:schemeClr val="bg1"/>
                </a:solidFill>
              </a:rPr>
              <a:t/>
            </a:r>
            <a:br>
              <a:rPr lang="el-GR" b="1" dirty="0" smtClean="0">
                <a:solidFill>
                  <a:schemeClr val="bg1"/>
                </a:solidFill>
              </a:rPr>
            </a:b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Εύη\Desktop\ΖΩΓΡΑΦΙΚΗ ΜΑΘΗΤΩΝ\b512aea2d_op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28"/>
          <a:stretch/>
        </p:blipFill>
        <p:spPr bwMode="auto">
          <a:xfrm>
            <a:off x="0" y="836712"/>
            <a:ext cx="9144000" cy="72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30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 descr="C:\Users\Εύη\Desktop\ΦΩΤΟΓΡΑΦΙΕΣ\Pictures\DCIM\103NIKON\DSCN147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131840" y="188640"/>
            <a:ext cx="60121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</a:rPr>
              <a:t>LA BEAUTÉ DE LA NATURE</a:t>
            </a:r>
            <a:r>
              <a:rPr lang="en-US" sz="3600" b="1" dirty="0" smtClean="0">
                <a:solidFill>
                  <a:srgbClr val="FF0000"/>
                </a:solidFill>
              </a:rPr>
              <a:t>!</a:t>
            </a:r>
            <a:endParaRPr lang="el-G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5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314" name="Picture 2" descr="C:\Users\Εύη\Desktop\ΦΩΤΟΓΡΑΦΙΕΣ\Pictures\DCIM\103NIKON\FSCN1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526" b="147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3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Εύη\Desktop\ΦΩΤΟΓΡΑΦΙΕΣ\Pictures\DCIM\103NIKON\DSCN14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8" b="122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27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Εύη\Desktop\ΖΩΓΡΑΦΙΚΗ ΜΑΘΗΤΩΝ\ΦΥΣΗ\c21e4f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t="44211" r="3992" b="8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971600" y="0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BIODIVERSITÉ DE LA FORÊT</a:t>
            </a:r>
            <a:endParaRPr lang="el-G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15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B0F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QUI MENACE LES FORÊTS?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Εύη\Desktop\ΖΩΓΡΑΦΙΚΗ ΜΑΘΗΤΩΝ\b7112802d_op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5" t="9848" r="7420" b="9770"/>
          <a:stretch/>
        </p:blipFill>
        <p:spPr bwMode="auto">
          <a:xfrm>
            <a:off x="0" y="1338046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9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C000"/>
          </a:solidFill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INTERVENTION HUMAINE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Εύη\Desktop\ΖΩΓΡΑΦΙΚΗ ΜΑΘΗΤΩΝ\ΦΥΣΗ\Διαφάνεια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2" t="9271" r="7662" b="11079"/>
          <a:stretch/>
        </p:blipFill>
        <p:spPr bwMode="auto">
          <a:xfrm>
            <a:off x="2178" y="14127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Εύη\Desktop\ΖΩΓΡΑΦΙΚΗ ΜΑΘΗΤΩΝ\DSCN33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307"/>
            <a:ext cx="9144000" cy="702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51520" y="0"/>
            <a:ext cx="88924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LES RESULTATS…                                                                       </a:t>
            </a:r>
            <a:r>
              <a:rPr lang="en-US" sz="3200" b="1" dirty="0" smtClean="0">
                <a:solidFill>
                  <a:srgbClr val="FFFF00"/>
                </a:solidFill>
              </a:rPr>
              <a:t>DES ARBRES BRULÉS</a:t>
            </a:r>
            <a:endParaRPr lang="el-G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115</Words>
  <Application>Microsoft Office PowerPoint</Application>
  <PresentationFormat>Προβολή στην οθόνη (4:3)</PresentationFormat>
  <Paragraphs>30</Paragraphs>
  <Slides>14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5" baseType="lpstr">
      <vt:lpstr>Θέμα του Office</vt:lpstr>
      <vt:lpstr>Παρουσίαση του PowerPoint</vt:lpstr>
      <vt:lpstr>LES AVANDAGES DES FORÊTS?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QUI MENACE LES FORÊTS?</vt:lpstr>
      <vt:lpstr>INTERVENTION HUMAINE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Εύη</dc:creator>
  <cp:lastModifiedBy>Εύη</cp:lastModifiedBy>
  <cp:revision>12</cp:revision>
  <dcterms:created xsi:type="dcterms:W3CDTF">2017-01-22T10:01:24Z</dcterms:created>
  <dcterms:modified xsi:type="dcterms:W3CDTF">2017-01-22T11:29:11Z</dcterms:modified>
</cp:coreProperties>
</file>