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19900" cy="99187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5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E605-50AF-4105-991F-CEE9646EFE91}" type="datetimeFigureOut">
              <a:rPr lang="sk-SK" smtClean="0"/>
              <a:pPr/>
              <a:t>23. 10. 2018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32F0-9AF7-478D-8199-1E09F2DEDA4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78901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E605-50AF-4105-991F-CEE9646EFE91}" type="datetimeFigureOut">
              <a:rPr lang="sk-SK" smtClean="0"/>
              <a:pPr/>
              <a:t>23. 10. 2018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32F0-9AF7-478D-8199-1E09F2DEDA4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70810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E605-50AF-4105-991F-CEE9646EFE91}" type="datetimeFigureOut">
              <a:rPr lang="sk-SK" smtClean="0"/>
              <a:pPr/>
              <a:t>23. 10. 2018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32F0-9AF7-478D-8199-1E09F2DEDA4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92697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E605-50AF-4105-991F-CEE9646EFE91}" type="datetimeFigureOut">
              <a:rPr lang="sk-SK" smtClean="0"/>
              <a:pPr/>
              <a:t>23. 10. 2018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32F0-9AF7-478D-8199-1E09F2DEDA4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11998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E605-50AF-4105-991F-CEE9646EFE91}" type="datetimeFigureOut">
              <a:rPr lang="sk-SK" smtClean="0"/>
              <a:pPr/>
              <a:t>23. 10. 2018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32F0-9AF7-478D-8199-1E09F2DEDA4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26300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E605-50AF-4105-991F-CEE9646EFE91}" type="datetimeFigureOut">
              <a:rPr lang="sk-SK" smtClean="0"/>
              <a:pPr/>
              <a:t>23. 10. 2018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32F0-9AF7-478D-8199-1E09F2DEDA4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708267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E605-50AF-4105-991F-CEE9646EFE91}" type="datetimeFigureOut">
              <a:rPr lang="sk-SK" smtClean="0"/>
              <a:pPr/>
              <a:t>23. 10. 2018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32F0-9AF7-478D-8199-1E09F2DEDA4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50350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E605-50AF-4105-991F-CEE9646EFE91}" type="datetimeFigureOut">
              <a:rPr lang="sk-SK" smtClean="0"/>
              <a:pPr/>
              <a:t>23. 10. 2018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32F0-9AF7-478D-8199-1E09F2DEDA4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23874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E605-50AF-4105-991F-CEE9646EFE91}" type="datetimeFigureOut">
              <a:rPr lang="sk-SK" smtClean="0"/>
              <a:pPr/>
              <a:t>23. 10. 2018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32F0-9AF7-478D-8199-1E09F2DEDA4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3889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E605-50AF-4105-991F-CEE9646EFE91}" type="datetimeFigureOut">
              <a:rPr lang="sk-SK" smtClean="0"/>
              <a:pPr/>
              <a:t>23. 10. 2018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32F0-9AF7-478D-8199-1E09F2DEDA4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2239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E605-50AF-4105-991F-CEE9646EFE91}" type="datetimeFigureOut">
              <a:rPr lang="sk-SK" smtClean="0"/>
              <a:pPr/>
              <a:t>23. 10. 2018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32F0-9AF7-478D-8199-1E09F2DEDA4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03524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1E605-50AF-4105-991F-CEE9646EFE91}" type="datetimeFigureOut">
              <a:rPr lang="sk-SK" smtClean="0"/>
              <a:pPr/>
              <a:t>23. 10. 2018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232F0-9AF7-478D-8199-1E09F2DEDA4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8054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38211242"/>
              </p:ext>
            </p:extLst>
          </p:nvPr>
        </p:nvGraphicFramePr>
        <p:xfrm>
          <a:off x="331083" y="279000"/>
          <a:ext cx="5040000" cy="63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/>
                <a:gridCol w="1260000"/>
                <a:gridCol w="1260000"/>
                <a:gridCol w="1260000"/>
              </a:tblGrid>
              <a:tr h="126000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00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00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00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00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Zaoblený obdĺžnik 2"/>
          <p:cNvSpPr/>
          <p:nvPr/>
        </p:nvSpPr>
        <p:spPr>
          <a:xfrm>
            <a:off x="384916" y="5706449"/>
            <a:ext cx="1148130" cy="5788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START</a:t>
            </a:r>
            <a:endParaRPr lang="sk-SK" sz="2800" b="1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7410" name="Picture 2" descr="Související obráz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9167" y="2888173"/>
            <a:ext cx="1046206" cy="1125948"/>
          </a:xfrm>
          <a:prstGeom prst="rect">
            <a:avLst/>
          </a:prstGeom>
          <a:noFill/>
        </p:spPr>
      </p:pic>
      <p:pic>
        <p:nvPicPr>
          <p:cNvPr id="17411" name="Picture 3" descr="C:\Users\Lucka\Desktop\IMG_36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3638" y="4084851"/>
            <a:ext cx="1149531" cy="1201783"/>
          </a:xfrm>
          <a:prstGeom prst="rect">
            <a:avLst/>
          </a:prstGeom>
          <a:noFill/>
        </p:spPr>
      </p:pic>
      <p:pic>
        <p:nvPicPr>
          <p:cNvPr id="20" name="Picture 2" descr="Související obráz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709" y="1644442"/>
            <a:ext cx="1046206" cy="1125948"/>
          </a:xfrm>
          <a:prstGeom prst="rect">
            <a:avLst/>
          </a:prstGeom>
          <a:noFill/>
        </p:spPr>
      </p:pic>
      <p:pic>
        <p:nvPicPr>
          <p:cNvPr id="17413" name="Picture 5" descr="C:\Users\Lucka\Desktop\IMG_36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20577" y="2831012"/>
            <a:ext cx="1136469" cy="1205411"/>
          </a:xfrm>
          <a:prstGeom prst="rect">
            <a:avLst/>
          </a:prstGeom>
          <a:noFill/>
        </p:spPr>
      </p:pic>
      <p:pic>
        <p:nvPicPr>
          <p:cNvPr id="17414" name="Picture 6" descr="C:\Users\Lucka\Desktop\IMG_362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1270" y="371343"/>
            <a:ext cx="1091474" cy="1184729"/>
          </a:xfrm>
          <a:prstGeom prst="rect">
            <a:avLst/>
          </a:prstGeom>
          <a:noFill/>
        </p:spPr>
      </p:pic>
      <p:pic>
        <p:nvPicPr>
          <p:cNvPr id="23" name="Picture 2" descr="Související obráz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7720" y="328383"/>
            <a:ext cx="1046206" cy="1125948"/>
          </a:xfrm>
          <a:prstGeom prst="rect">
            <a:avLst/>
          </a:prstGeom>
          <a:noFill/>
        </p:spPr>
      </p:pic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5667298" y="3083725"/>
          <a:ext cx="6019181" cy="796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9883"/>
                <a:gridCol w="859883"/>
                <a:gridCol w="859883"/>
                <a:gridCol w="859883"/>
                <a:gridCol w="859883"/>
                <a:gridCol w="859883"/>
                <a:gridCol w="859883"/>
              </a:tblGrid>
              <a:tr h="7969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5641278" y="4239734"/>
          <a:ext cx="6019181" cy="796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9883"/>
                <a:gridCol w="859883"/>
                <a:gridCol w="859883"/>
                <a:gridCol w="859883"/>
                <a:gridCol w="859883"/>
                <a:gridCol w="859883"/>
                <a:gridCol w="859883"/>
              </a:tblGrid>
              <a:tr h="7969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ulka 13"/>
          <p:cNvGraphicFramePr>
            <a:graphicFrameLocks noGrp="1"/>
          </p:cNvGraphicFramePr>
          <p:nvPr/>
        </p:nvGraphicFramePr>
        <p:xfrm>
          <a:off x="5641277" y="5399461"/>
          <a:ext cx="6019181" cy="796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9883"/>
                <a:gridCol w="859883"/>
                <a:gridCol w="859883"/>
                <a:gridCol w="859883"/>
                <a:gridCol w="859883"/>
                <a:gridCol w="859883"/>
                <a:gridCol w="859883"/>
              </a:tblGrid>
              <a:tr h="7969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5600389" y="1516566"/>
          <a:ext cx="5015571" cy="802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15571"/>
              </a:tblGrid>
              <a:tr h="802888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JMÉNO: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5531005" y="312234"/>
            <a:ext cx="5129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Časová posloupnost –postupuj tak, jak myška okusovala jablíčko.</a:t>
            </a:r>
            <a:endParaRPr lang="cs-CZ" sz="2400" b="1" dirty="0"/>
          </a:p>
        </p:txBody>
      </p:sp>
    </p:spTree>
    <p:extLst>
      <p:ext uri="{BB962C8B-B14F-4D97-AF65-F5344CB8AC3E}">
        <p14:creationId xmlns="" xmlns:p14="http://schemas.microsoft.com/office/powerpoint/2010/main" val="405678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165" y="574166"/>
            <a:ext cx="11173522" cy="6283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246212" y="301336"/>
          <a:ext cx="6019181" cy="796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9883"/>
                <a:gridCol w="859883"/>
                <a:gridCol w="859883"/>
                <a:gridCol w="859883"/>
                <a:gridCol w="859883"/>
                <a:gridCol w="859883"/>
                <a:gridCol w="859883"/>
              </a:tblGrid>
              <a:tr h="7969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246213" y="1137359"/>
          <a:ext cx="6019181" cy="796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9883"/>
                <a:gridCol w="859883"/>
                <a:gridCol w="859883"/>
                <a:gridCol w="859883"/>
                <a:gridCol w="859883"/>
                <a:gridCol w="859883"/>
                <a:gridCol w="859883"/>
              </a:tblGrid>
              <a:tr h="7969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59275" y="2784815"/>
          <a:ext cx="6019181" cy="796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9883"/>
                <a:gridCol w="859883"/>
                <a:gridCol w="859883"/>
                <a:gridCol w="859883"/>
                <a:gridCol w="859883"/>
                <a:gridCol w="859883"/>
                <a:gridCol w="859883"/>
              </a:tblGrid>
              <a:tr h="7969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54537" y="1957886"/>
          <a:ext cx="6019181" cy="796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9883"/>
                <a:gridCol w="859883"/>
                <a:gridCol w="859883"/>
                <a:gridCol w="859883"/>
                <a:gridCol w="859883"/>
                <a:gridCol w="859883"/>
                <a:gridCol w="859883"/>
              </a:tblGrid>
              <a:tr h="7969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58891" y="3607391"/>
          <a:ext cx="6019181" cy="796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9883"/>
                <a:gridCol w="859883"/>
                <a:gridCol w="859883"/>
                <a:gridCol w="859883"/>
                <a:gridCol w="859883"/>
                <a:gridCol w="859883"/>
                <a:gridCol w="859883"/>
              </a:tblGrid>
              <a:tr h="7969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Šípka doprava 3"/>
          <p:cNvSpPr/>
          <p:nvPr/>
        </p:nvSpPr>
        <p:spPr>
          <a:xfrm rot="16200000">
            <a:off x="401948" y="519510"/>
            <a:ext cx="601784" cy="344749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16" name="Ohnutá šípka 6"/>
          <p:cNvSpPr/>
          <p:nvPr/>
        </p:nvSpPr>
        <p:spPr>
          <a:xfrm flipH="1">
            <a:off x="352697" y="2011679"/>
            <a:ext cx="587829" cy="613955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17" name="Je rovno 16"/>
          <p:cNvSpPr/>
          <p:nvPr/>
        </p:nvSpPr>
        <p:spPr>
          <a:xfrm rot="16200000">
            <a:off x="330485" y="3680135"/>
            <a:ext cx="697889" cy="65281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Ohnutá šípka 4"/>
          <p:cNvSpPr/>
          <p:nvPr/>
        </p:nvSpPr>
        <p:spPr>
          <a:xfrm>
            <a:off x="425029" y="2856183"/>
            <a:ext cx="633062" cy="644664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19" name="Šípka doprava 2"/>
          <p:cNvSpPr/>
          <p:nvPr/>
        </p:nvSpPr>
        <p:spPr>
          <a:xfrm rot="5400000">
            <a:off x="432128" y="1359592"/>
            <a:ext cx="598782" cy="33963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20" name="Šípka doprava 3"/>
          <p:cNvSpPr/>
          <p:nvPr/>
        </p:nvSpPr>
        <p:spPr>
          <a:xfrm rot="16200000">
            <a:off x="2931789" y="528220"/>
            <a:ext cx="601784" cy="344749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21" name="Šípka doprava 3"/>
          <p:cNvSpPr/>
          <p:nvPr/>
        </p:nvSpPr>
        <p:spPr>
          <a:xfrm rot="16200000">
            <a:off x="3815709" y="536929"/>
            <a:ext cx="601784" cy="344749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22" name="Šípka doprava 3"/>
          <p:cNvSpPr/>
          <p:nvPr/>
        </p:nvSpPr>
        <p:spPr>
          <a:xfrm rot="16200000">
            <a:off x="4595127" y="532573"/>
            <a:ext cx="601784" cy="344749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23" name="Šípka doprava 3"/>
          <p:cNvSpPr/>
          <p:nvPr/>
        </p:nvSpPr>
        <p:spPr>
          <a:xfrm rot="16200000">
            <a:off x="5531297" y="515157"/>
            <a:ext cx="601784" cy="344749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24" name="Šípka doprava 3"/>
          <p:cNvSpPr/>
          <p:nvPr/>
        </p:nvSpPr>
        <p:spPr>
          <a:xfrm rot="16200000">
            <a:off x="1259744" y="554344"/>
            <a:ext cx="601784" cy="344749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25" name="Šípka doprava 3"/>
          <p:cNvSpPr/>
          <p:nvPr/>
        </p:nvSpPr>
        <p:spPr>
          <a:xfrm rot="16200000">
            <a:off x="2130600" y="536928"/>
            <a:ext cx="601784" cy="344749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27" name="Šípka doprava 2"/>
          <p:cNvSpPr/>
          <p:nvPr/>
        </p:nvSpPr>
        <p:spPr>
          <a:xfrm rot="5400000">
            <a:off x="3811054" y="1394426"/>
            <a:ext cx="598782" cy="33963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28" name="Šípka doprava 2"/>
          <p:cNvSpPr/>
          <p:nvPr/>
        </p:nvSpPr>
        <p:spPr>
          <a:xfrm rot="5400000">
            <a:off x="4668848" y="1390072"/>
            <a:ext cx="598782" cy="33963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29" name="Šípka doprava 2"/>
          <p:cNvSpPr/>
          <p:nvPr/>
        </p:nvSpPr>
        <p:spPr>
          <a:xfrm rot="5400000">
            <a:off x="5552768" y="1385718"/>
            <a:ext cx="598782" cy="33963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30" name="Šípka doprava 2"/>
          <p:cNvSpPr/>
          <p:nvPr/>
        </p:nvSpPr>
        <p:spPr>
          <a:xfrm rot="5400000">
            <a:off x="1237671" y="1394427"/>
            <a:ext cx="598782" cy="33963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31" name="Šípka doprava 2"/>
          <p:cNvSpPr/>
          <p:nvPr/>
        </p:nvSpPr>
        <p:spPr>
          <a:xfrm rot="5400000">
            <a:off x="2173843" y="1363947"/>
            <a:ext cx="598782" cy="33963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32" name="Šípka doprava 2"/>
          <p:cNvSpPr/>
          <p:nvPr/>
        </p:nvSpPr>
        <p:spPr>
          <a:xfrm rot="5400000">
            <a:off x="3018573" y="1398780"/>
            <a:ext cx="598782" cy="33963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33" name="Ohnutá šípka 6"/>
          <p:cNvSpPr/>
          <p:nvPr/>
        </p:nvSpPr>
        <p:spPr>
          <a:xfrm flipH="1">
            <a:off x="2085703" y="2046513"/>
            <a:ext cx="587829" cy="613955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34" name="Ohnutá šípka 6"/>
          <p:cNvSpPr/>
          <p:nvPr/>
        </p:nvSpPr>
        <p:spPr>
          <a:xfrm flipH="1">
            <a:off x="2969622" y="2081347"/>
            <a:ext cx="587829" cy="613955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35" name="Ohnutá šípka 6"/>
          <p:cNvSpPr/>
          <p:nvPr/>
        </p:nvSpPr>
        <p:spPr>
          <a:xfrm flipH="1">
            <a:off x="3801291" y="2076993"/>
            <a:ext cx="587829" cy="613955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36" name="Ohnutá šípka 6"/>
          <p:cNvSpPr/>
          <p:nvPr/>
        </p:nvSpPr>
        <p:spPr>
          <a:xfrm flipH="1">
            <a:off x="4632960" y="2059577"/>
            <a:ext cx="587829" cy="613955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37" name="Ohnutá šípka 6"/>
          <p:cNvSpPr/>
          <p:nvPr/>
        </p:nvSpPr>
        <p:spPr>
          <a:xfrm flipH="1">
            <a:off x="5477691" y="2029096"/>
            <a:ext cx="587829" cy="613955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38" name="Ohnutá šípka 6"/>
          <p:cNvSpPr/>
          <p:nvPr/>
        </p:nvSpPr>
        <p:spPr>
          <a:xfrm flipH="1">
            <a:off x="1210492" y="2059576"/>
            <a:ext cx="587829" cy="613955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40" name="Ohnutá šípka 4"/>
          <p:cNvSpPr/>
          <p:nvPr/>
        </p:nvSpPr>
        <p:spPr>
          <a:xfrm>
            <a:off x="2954869" y="2851829"/>
            <a:ext cx="633062" cy="644664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41" name="Ohnutá šípka 4"/>
          <p:cNvSpPr/>
          <p:nvPr/>
        </p:nvSpPr>
        <p:spPr>
          <a:xfrm>
            <a:off x="3877977" y="2860538"/>
            <a:ext cx="633062" cy="644664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42" name="Ohnutá šípka 4"/>
          <p:cNvSpPr/>
          <p:nvPr/>
        </p:nvSpPr>
        <p:spPr>
          <a:xfrm>
            <a:off x="4735772" y="2830058"/>
            <a:ext cx="633062" cy="644664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43" name="Ohnutá šípka 4"/>
          <p:cNvSpPr/>
          <p:nvPr/>
        </p:nvSpPr>
        <p:spPr>
          <a:xfrm>
            <a:off x="5515190" y="2825704"/>
            <a:ext cx="633062" cy="644664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44" name="Ohnutá šípka 4"/>
          <p:cNvSpPr/>
          <p:nvPr/>
        </p:nvSpPr>
        <p:spPr>
          <a:xfrm>
            <a:off x="1243635" y="2864892"/>
            <a:ext cx="633062" cy="644664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45" name="Ohnutá šípka 4"/>
          <p:cNvSpPr/>
          <p:nvPr/>
        </p:nvSpPr>
        <p:spPr>
          <a:xfrm>
            <a:off x="2114492" y="2860538"/>
            <a:ext cx="633062" cy="644664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/>
          </a:p>
        </p:txBody>
      </p:sp>
      <p:sp>
        <p:nvSpPr>
          <p:cNvPr id="46" name="Je rovno 45"/>
          <p:cNvSpPr/>
          <p:nvPr/>
        </p:nvSpPr>
        <p:spPr>
          <a:xfrm rot="16200000">
            <a:off x="1214406" y="3688844"/>
            <a:ext cx="697889" cy="65281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7" name="Je rovno 46"/>
          <p:cNvSpPr/>
          <p:nvPr/>
        </p:nvSpPr>
        <p:spPr>
          <a:xfrm rot="16200000">
            <a:off x="2085263" y="3671427"/>
            <a:ext cx="697889" cy="65281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8" name="Je rovno 47"/>
          <p:cNvSpPr/>
          <p:nvPr/>
        </p:nvSpPr>
        <p:spPr>
          <a:xfrm rot="16200000">
            <a:off x="2929994" y="3654012"/>
            <a:ext cx="697889" cy="65281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9" name="Je rovno 48"/>
          <p:cNvSpPr/>
          <p:nvPr/>
        </p:nvSpPr>
        <p:spPr>
          <a:xfrm rot="16200000">
            <a:off x="3787789" y="3688845"/>
            <a:ext cx="697889" cy="65281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0" name="Je rovno 49"/>
          <p:cNvSpPr/>
          <p:nvPr/>
        </p:nvSpPr>
        <p:spPr>
          <a:xfrm rot="16200000">
            <a:off x="4645583" y="3671428"/>
            <a:ext cx="697889" cy="65281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1" name="Je rovno 50"/>
          <p:cNvSpPr/>
          <p:nvPr/>
        </p:nvSpPr>
        <p:spPr>
          <a:xfrm rot="16200000">
            <a:off x="5477252" y="3654011"/>
            <a:ext cx="697889" cy="65281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14</Words>
  <Application>Microsoft Office PowerPoint</Application>
  <PresentationFormat>Vlastní</PresentationFormat>
  <Paragraphs>3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Motív Office</vt:lpstr>
      <vt:lpstr>Snímek 1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NB3</dc:creator>
  <cp:lastModifiedBy>Lucka</cp:lastModifiedBy>
  <cp:revision>34</cp:revision>
  <dcterms:created xsi:type="dcterms:W3CDTF">2018-09-25T20:57:17Z</dcterms:created>
  <dcterms:modified xsi:type="dcterms:W3CDTF">2018-10-23T13:21:02Z</dcterms:modified>
</cp:coreProperties>
</file>