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63" r:id="rId6"/>
    <p:sldId id="264" r:id="rId7"/>
    <p:sldId id="260" r:id="rId8"/>
    <p:sldId id="261" r:id="rId9"/>
  </p:sldIdLst>
  <p:sldSz cx="10080625" cy="7559675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12" y="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6A9CAB2-0EE6-47C6-9781-E6B6AF8128EC}" type="slidenum">
              <a:t>‹Nº›</a:t>
            </a:fld>
            <a:endParaRPr lang="es-ES" sz="1400" b="0" i="0" u="none" strike="noStrike" kern="1200">
              <a:ln>
                <a:noFill/>
              </a:ln>
              <a:latin typeface="Arial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953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C7F72CC7-E3AD-4492-BDB9-4EB0B96F03F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797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ES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67F80D-FC4B-4933-BEB9-6F7B529772A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7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174B3D-6DDE-4BAD-BEFF-1CFCFB850F9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76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EF611A-AAB6-4454-9A37-ADE37F89FEF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777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B0D629-D475-4E1A-9C7A-FE289688EF5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69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660D8E-BF78-4EE1-A994-1B534844C0A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55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FAF73D-1DDE-4C96-8E76-7328C4FFD8E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3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00113" y="2052638"/>
            <a:ext cx="4064000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6513" y="2052638"/>
            <a:ext cx="4064000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01A304-EB17-4817-9885-C4AA49ADC2A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43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035D1E-371F-4259-B32F-D44CD2CF8CD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509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7342C1-574B-404C-BE49-3A9C1217949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82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CDB97E-A2E6-40C2-833D-9DF379DA286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63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4AC215-D9BA-4A8B-9DE7-57BCC3EB119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26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30E3A0-A1C7-448A-BDAF-F2C65E536B4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91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2BA278-D421-4E1D-A59F-9BF593A4500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46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6E8868-204A-49B9-9DFE-4BB790769FF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5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00900" y="588963"/>
            <a:ext cx="2159000" cy="58467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20725" y="588963"/>
            <a:ext cx="6327775" cy="58467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B7B358-B857-4693-8089-F5E7F7016FF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97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3FAF2C-9BD8-49F7-A427-DE78FDB4201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05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F26178-4A11-43BE-8C2F-40A22ACF05A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2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E14D7D-CF1B-492F-A7EF-2C9139DBF28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19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4D6989-633C-4629-9989-D085B21AB96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24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A3E7EA-8CE4-445C-BF8B-4D207E6BD46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506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9B9B86-7A86-44F2-8BBD-D3DF7FA59FE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20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A7FC65-50F8-4621-9F49-D6615874789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45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FD3E2AA4-6C4B-4EED-96A4-9ECFDB6B0DBD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s-ES" sz="4400" b="0" i="0" u="none" strike="noStrike" kern="1200">
          <a:ln>
            <a:noFill/>
          </a:ln>
          <a:latin typeface="Arial" pitchFamily="18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s-ES" sz="3200" b="0" i="0" u="none" strike="noStrike" kern="1200">
          <a:ln>
            <a:noFill/>
          </a:ln>
          <a:latin typeface="Arial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720000" y="589320"/>
            <a:ext cx="864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900000" y="2052000"/>
            <a:ext cx="8280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792000" y="6419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s-ES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83360" y="6419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s-ES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011360" y="6419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s-ES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A740F08-5FF4-4CC5-A134-B10E5DD37F03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s-ES" sz="4400" b="1" i="1" u="none" strike="noStrike">
          <a:ln>
            <a:noFill/>
          </a:ln>
          <a:solidFill>
            <a:srgbClr val="996633"/>
          </a:solidFill>
          <a:latin typeface="Thorndale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s-ES" sz="3200" b="0" i="0" u="none" strike="noStrike">
          <a:ln>
            <a:noFill/>
          </a:ln>
          <a:latin typeface="Thorndale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59U4mUqWt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Pablo_Picass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792000" y="216000"/>
            <a:ext cx="864000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/>
              <a:t>PABLO PICASSO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88000" y="1478160"/>
            <a:ext cx="6048000" cy="5400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/>
              <a:t>Biographical reference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900000" y="2052000"/>
            <a:ext cx="8280000" cy="3231654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s-ES" sz="3500" dirty="0" err="1"/>
              <a:t>His</a:t>
            </a:r>
            <a:r>
              <a:rPr lang="es-ES" sz="3500" dirty="0"/>
              <a:t> real </a:t>
            </a:r>
            <a:r>
              <a:rPr lang="es-ES" sz="3500" dirty="0" err="1"/>
              <a:t>name</a:t>
            </a:r>
            <a:r>
              <a:rPr lang="es-ES" sz="3500" dirty="0"/>
              <a:t> </a:t>
            </a:r>
            <a:r>
              <a:rPr lang="es-ES" sz="3500" dirty="0" err="1"/>
              <a:t>is</a:t>
            </a:r>
            <a:r>
              <a:rPr lang="es-ES" sz="3500" dirty="0"/>
              <a:t> Pablo Ruiz Picasso. He </a:t>
            </a:r>
            <a:r>
              <a:rPr lang="es-ES" sz="3500" dirty="0" err="1"/>
              <a:t>was</a:t>
            </a:r>
            <a:r>
              <a:rPr lang="es-ES" sz="3500" dirty="0"/>
              <a:t> </a:t>
            </a:r>
            <a:r>
              <a:rPr lang="es-ES" sz="3500" dirty="0" err="1"/>
              <a:t>born</a:t>
            </a:r>
            <a:r>
              <a:rPr lang="es-ES" sz="3500" dirty="0"/>
              <a:t> in </a:t>
            </a:r>
            <a:r>
              <a:rPr lang="es-ES" sz="3500" dirty="0" err="1"/>
              <a:t>Malaga</a:t>
            </a:r>
            <a:r>
              <a:rPr lang="es-ES" sz="3500" dirty="0"/>
              <a:t> </a:t>
            </a:r>
            <a:r>
              <a:rPr lang="es-ES" sz="3500" dirty="0" err="1"/>
              <a:t>on</a:t>
            </a:r>
            <a:r>
              <a:rPr lang="es-ES" sz="3500" dirty="0"/>
              <a:t> 25th </a:t>
            </a:r>
            <a:r>
              <a:rPr lang="es-ES" sz="3500" dirty="0" err="1"/>
              <a:t>Octber</a:t>
            </a:r>
            <a:r>
              <a:rPr lang="es-ES" sz="3500" dirty="0"/>
              <a:t>, </a:t>
            </a:r>
            <a:r>
              <a:rPr lang="es-ES" sz="3500" dirty="0" smtClean="0"/>
              <a:t>1881 and he </a:t>
            </a:r>
            <a:r>
              <a:rPr lang="es-ES" sz="3500" dirty="0" err="1"/>
              <a:t>died</a:t>
            </a:r>
            <a:r>
              <a:rPr lang="es-ES" sz="3500" dirty="0"/>
              <a:t> </a:t>
            </a:r>
            <a:r>
              <a:rPr lang="es-ES" sz="3500" dirty="0" err="1"/>
              <a:t>on</a:t>
            </a:r>
            <a:r>
              <a:rPr lang="es-ES" sz="3500" dirty="0"/>
              <a:t> 8th </a:t>
            </a:r>
            <a:r>
              <a:rPr lang="es-ES" sz="3500" dirty="0" err="1"/>
              <a:t>April</a:t>
            </a:r>
            <a:r>
              <a:rPr lang="es-ES" sz="3500" dirty="0"/>
              <a:t>, </a:t>
            </a:r>
            <a:r>
              <a:rPr lang="es-ES" sz="3500" dirty="0" smtClean="0"/>
              <a:t>1973</a:t>
            </a:r>
            <a:r>
              <a:rPr lang="es-ES" sz="3500" dirty="0"/>
              <a:t>. He </a:t>
            </a:r>
            <a:r>
              <a:rPr lang="es-ES" sz="3500" dirty="0" err="1"/>
              <a:t>was</a:t>
            </a:r>
            <a:r>
              <a:rPr lang="es-ES" sz="3500" dirty="0"/>
              <a:t> a </a:t>
            </a:r>
            <a:r>
              <a:rPr lang="es-ES" sz="3500" dirty="0" err="1"/>
              <a:t>Spanish</a:t>
            </a:r>
            <a:r>
              <a:rPr lang="es-ES" sz="3500" dirty="0"/>
              <a:t> </a:t>
            </a:r>
            <a:r>
              <a:rPr lang="es-ES" sz="3500" dirty="0" err="1"/>
              <a:t>painter</a:t>
            </a:r>
            <a:r>
              <a:rPr lang="es-ES" sz="3500" dirty="0"/>
              <a:t> and </a:t>
            </a:r>
            <a:r>
              <a:rPr lang="es-ES" sz="3500" dirty="0" err="1"/>
              <a:t>writer</a:t>
            </a:r>
            <a:r>
              <a:rPr lang="es-ES" sz="3500" dirty="0"/>
              <a:t>. </a:t>
            </a:r>
            <a:r>
              <a:rPr lang="es-ES" sz="3500" dirty="0" err="1"/>
              <a:t>His</a:t>
            </a:r>
            <a:r>
              <a:rPr lang="es-ES" sz="3500" dirty="0"/>
              <a:t> </a:t>
            </a:r>
            <a:r>
              <a:rPr lang="es-ES" sz="3500" dirty="0" err="1"/>
              <a:t>mother</a:t>
            </a:r>
            <a:r>
              <a:rPr lang="es-ES" sz="3500" dirty="0"/>
              <a:t> </a:t>
            </a:r>
            <a:r>
              <a:rPr lang="es-ES" sz="3500" dirty="0" err="1"/>
              <a:t>was</a:t>
            </a:r>
            <a:r>
              <a:rPr lang="es-ES" sz="3500" dirty="0"/>
              <a:t> </a:t>
            </a:r>
            <a:r>
              <a:rPr lang="es-ES" sz="3500" dirty="0" err="1"/>
              <a:t>called</a:t>
            </a:r>
            <a:r>
              <a:rPr lang="es-ES" sz="3500" dirty="0"/>
              <a:t> </a:t>
            </a:r>
            <a:r>
              <a:rPr lang="es-ES" sz="3500" dirty="0" err="1"/>
              <a:t>Maria</a:t>
            </a:r>
            <a:r>
              <a:rPr lang="es-ES" sz="3500" dirty="0"/>
              <a:t> Picasso </a:t>
            </a:r>
            <a:r>
              <a:rPr lang="es-ES" sz="3500" dirty="0" err="1"/>
              <a:t>Lopez</a:t>
            </a:r>
            <a:r>
              <a:rPr lang="es-ES" sz="3500" dirty="0"/>
              <a:t> and </a:t>
            </a:r>
            <a:r>
              <a:rPr lang="es-ES" sz="3500" dirty="0" err="1"/>
              <a:t>his</a:t>
            </a:r>
            <a:r>
              <a:rPr lang="es-ES" sz="3500" dirty="0"/>
              <a:t> </a:t>
            </a:r>
            <a:r>
              <a:rPr lang="es-ES" sz="3500" dirty="0" err="1"/>
              <a:t>father</a:t>
            </a:r>
            <a:r>
              <a:rPr lang="es-ES" sz="3500" dirty="0"/>
              <a:t>, José Ruiz Blasco.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301886" y="6228109"/>
            <a:ext cx="12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Video </a:t>
            </a:r>
            <a:r>
              <a:rPr lang="es-ES" dirty="0" err="1" smtClean="0">
                <a:hlinkClick r:id="rId3"/>
              </a:rPr>
              <a:t>here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720000" y="580526"/>
            <a:ext cx="864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dirty="0" smtClean="0"/>
              <a:t>Guernica (1937)</a:t>
            </a:r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8" y="1979637"/>
            <a:ext cx="8269562" cy="310108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511920" y="5724053"/>
            <a:ext cx="7298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painted</a:t>
            </a:r>
            <a:r>
              <a:rPr lang="es-ES" dirty="0" smtClean="0"/>
              <a:t> in 1937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represent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bombing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town</a:t>
            </a:r>
            <a:r>
              <a:rPr lang="es-ES" dirty="0" smtClean="0"/>
              <a:t> of </a:t>
            </a:r>
            <a:r>
              <a:rPr lang="es-ES" dirty="0" err="1" smtClean="0"/>
              <a:t>Gernika</a:t>
            </a:r>
            <a:r>
              <a:rPr lang="es-ES" dirty="0" smtClean="0"/>
              <a:t> and</a:t>
            </a:r>
          </a:p>
          <a:p>
            <a:pPr algn="ctr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suffering</a:t>
            </a:r>
            <a:r>
              <a:rPr lang="es-ES" dirty="0" smtClean="0"/>
              <a:t> of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Spanish</a:t>
            </a:r>
            <a:r>
              <a:rPr lang="es-ES" dirty="0" smtClean="0"/>
              <a:t> Civil </a:t>
            </a:r>
            <a:r>
              <a:rPr lang="es-ES" dirty="0" err="1" smtClean="0"/>
              <a:t>war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720000" y="580526"/>
            <a:ext cx="864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Avignon</a:t>
            </a:r>
            <a:r>
              <a:rPr lang="es-ES" dirty="0" smtClean="0"/>
              <a:t> Ladies (1907)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515655" y="5724053"/>
            <a:ext cx="7290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understood</a:t>
            </a:r>
            <a:r>
              <a:rPr lang="es-ES" dirty="0" smtClean="0"/>
              <a:t> at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period</a:t>
            </a:r>
            <a:r>
              <a:rPr lang="es-ES" dirty="0" smtClean="0"/>
              <a:t>,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marked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beginning</a:t>
            </a:r>
            <a:r>
              <a:rPr lang="es-ES" dirty="0" smtClean="0"/>
              <a:t> of </a:t>
            </a:r>
            <a:r>
              <a:rPr lang="es-ES" dirty="0" err="1" smtClean="0"/>
              <a:t>Cubism</a:t>
            </a:r>
            <a:r>
              <a:rPr lang="es-ES" dirty="0" smtClean="0"/>
              <a:t>,</a:t>
            </a:r>
          </a:p>
          <a:p>
            <a:pPr algn="ctr"/>
            <a:r>
              <a:rPr lang="es-ES" dirty="0" smtClean="0"/>
              <a:t>a new </a:t>
            </a:r>
            <a:r>
              <a:rPr lang="es-ES" dirty="0" err="1" smtClean="0"/>
              <a:t>style</a:t>
            </a:r>
            <a:r>
              <a:rPr lang="es-ES" dirty="0" smtClean="0"/>
              <a:t> in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perspective</a:t>
            </a:r>
            <a:r>
              <a:rPr lang="es-ES" dirty="0" smtClean="0"/>
              <a:t> </a:t>
            </a:r>
            <a:r>
              <a:rPr lang="es-ES" dirty="0" err="1" smtClean="0"/>
              <a:t>disappears</a:t>
            </a:r>
            <a:r>
              <a:rPr lang="es-ES" dirty="0" smtClean="0"/>
              <a:t>.</a:t>
            </a:r>
          </a:p>
        </p:txBody>
      </p:sp>
      <p:pic>
        <p:nvPicPr>
          <p:cNvPr id="1026" name="Picture 2" descr="Resultado de imagen de las señoritas de avig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96" y="1475581"/>
            <a:ext cx="363424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84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720000" y="580526"/>
            <a:ext cx="864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dirty="0" err="1" smtClean="0"/>
              <a:t>The</a:t>
            </a:r>
            <a:r>
              <a:rPr lang="es-ES" dirty="0" smtClean="0"/>
              <a:t> Old </a:t>
            </a:r>
            <a:r>
              <a:rPr lang="es-ES" dirty="0" err="1" smtClean="0"/>
              <a:t>Blind</a:t>
            </a:r>
            <a:r>
              <a:rPr lang="es-ES" dirty="0" smtClean="0"/>
              <a:t> </a:t>
            </a:r>
            <a:r>
              <a:rPr lang="es-ES" dirty="0" err="1" smtClean="0"/>
              <a:t>Guitarist</a:t>
            </a:r>
            <a:r>
              <a:rPr lang="es-ES" dirty="0" smtClean="0"/>
              <a:t> (1903)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668376" y="5724053"/>
            <a:ext cx="6985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It</a:t>
            </a:r>
            <a:r>
              <a:rPr lang="es-ES" dirty="0" smtClean="0"/>
              <a:t> shows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r>
              <a:rPr lang="es-ES" dirty="0" smtClean="0"/>
              <a:t> of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old</a:t>
            </a:r>
            <a:r>
              <a:rPr lang="es-ES" dirty="0" smtClean="0"/>
              <a:t> </a:t>
            </a:r>
            <a:r>
              <a:rPr lang="es-ES" dirty="0" err="1" smtClean="0"/>
              <a:t>blind</a:t>
            </a:r>
            <a:r>
              <a:rPr lang="es-ES" dirty="0" smtClean="0"/>
              <a:t> </a:t>
            </a:r>
            <a:r>
              <a:rPr lang="es-ES" dirty="0" err="1" smtClean="0"/>
              <a:t>man</a:t>
            </a:r>
            <a:r>
              <a:rPr lang="es-ES" dirty="0" smtClean="0"/>
              <a:t> </a:t>
            </a:r>
            <a:r>
              <a:rPr lang="es-ES" dirty="0" err="1" smtClean="0"/>
              <a:t>playing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guitar.</a:t>
            </a:r>
          </a:p>
          <a:p>
            <a:pPr algn="ctr"/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includes</a:t>
            </a:r>
            <a:r>
              <a:rPr lang="es-ES" dirty="0" smtClean="0"/>
              <a:t> </a:t>
            </a:r>
            <a:r>
              <a:rPr lang="es-ES" dirty="0" err="1" smtClean="0"/>
              <a:t>blue</a:t>
            </a:r>
            <a:r>
              <a:rPr lang="es-ES" dirty="0" smtClean="0"/>
              <a:t> </a:t>
            </a:r>
            <a:r>
              <a:rPr lang="es-ES" dirty="0" err="1" smtClean="0"/>
              <a:t>tonalities</a:t>
            </a:r>
            <a:r>
              <a:rPr lang="es-ES" dirty="0" smtClean="0"/>
              <a:t> </a:t>
            </a:r>
            <a:r>
              <a:rPr lang="es-ES" dirty="0" err="1" smtClean="0"/>
              <a:t>even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his</a:t>
            </a:r>
            <a:r>
              <a:rPr lang="es-ES" dirty="0" smtClean="0"/>
              <a:t> </a:t>
            </a:r>
            <a:r>
              <a:rPr lang="es-ES" dirty="0" err="1" smtClean="0"/>
              <a:t>skin</a:t>
            </a:r>
            <a:r>
              <a:rPr lang="es-ES" dirty="0" smtClean="0"/>
              <a:t>, </a:t>
            </a:r>
            <a:r>
              <a:rPr lang="es-ES" dirty="0" err="1" smtClean="0"/>
              <a:t>marking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beginning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</a:p>
          <a:p>
            <a:pPr algn="ctr"/>
            <a:r>
              <a:rPr lang="es-ES" i="1" dirty="0" smtClean="0"/>
              <a:t>Blue </a:t>
            </a:r>
            <a:r>
              <a:rPr lang="es-ES" i="1" dirty="0" err="1" smtClean="0"/>
              <a:t>Period</a:t>
            </a:r>
            <a:r>
              <a:rPr lang="es-ES" i="1" dirty="0" smtClean="0"/>
              <a:t> </a:t>
            </a:r>
            <a:r>
              <a:rPr lang="es-ES" dirty="0" smtClean="0"/>
              <a:t>of Pablo Picasso.</a:t>
            </a:r>
          </a:p>
        </p:txBody>
      </p:sp>
      <p:pic>
        <p:nvPicPr>
          <p:cNvPr id="2050" name="Picture 2" descr="Resultado de imagen de el viejo guitarri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60" y="1331565"/>
            <a:ext cx="2808312" cy="42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51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720000" y="321840"/>
            <a:ext cx="864000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/>
              <a:t>Bibliography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936000" y="1591560"/>
            <a:ext cx="8280000" cy="438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dirty="0"/>
              <a:t>WIKIPEDIA:</a:t>
            </a:r>
          </a:p>
          <a:p>
            <a:pPr lvl="0"/>
            <a:r>
              <a:rPr lang="es-ES" dirty="0">
                <a:hlinkClick r:id="rId3"/>
              </a:rPr>
              <a:t>https://es.wikipedia.org/wiki/Pablo_Picasso</a:t>
            </a:r>
          </a:p>
          <a:p>
            <a:pPr lvl="0"/>
            <a:r>
              <a:rPr lang="es-ES" dirty="0"/>
              <a:t>YOUTUBE:</a:t>
            </a:r>
          </a:p>
          <a:p>
            <a:pPr lvl="0"/>
            <a:r>
              <a:rPr lang="es-ES" dirty="0"/>
              <a:t>https://www.youtube.com/watch?v=X59U4mUqWtw</a:t>
            </a:r>
          </a:p>
          <a:p>
            <a:pPr lvl="0"/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52000" y="4608000"/>
            <a:ext cx="3888000" cy="1780200"/>
          </a:xfr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72000" y="4143240"/>
            <a:ext cx="3816000" cy="2696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Subtítulo"/>
          <p:cNvSpPr txBox="1">
            <a:spLocks noGrp="1"/>
          </p:cNvSpPr>
          <p:nvPr>
            <p:ph type="subTitle" idx="4294967295"/>
          </p:nvPr>
        </p:nvSpPr>
        <p:spPr>
          <a:xfrm>
            <a:off x="1007999" y="727560"/>
            <a:ext cx="8280000" cy="323244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es-ES">
                <a:latin typeface="Albany" pitchFamily="18"/>
              </a:rPr>
              <a:t>This project has been funded with support of the European commission. This publication [communication] reflects the views only of the author, and the Commission cannot be held responsible for any use which can be made of the information contained therein.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211</Words>
  <Application>Microsoft Office PowerPoint</Application>
  <PresentationFormat>Presentación en pantalla (4:3)</PresentationFormat>
  <Paragraphs>20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Predeterminado</vt:lpstr>
      <vt:lpstr>lyt-paper</vt:lpstr>
      <vt:lpstr>PABLO PICASSO</vt:lpstr>
      <vt:lpstr>Biographical reference</vt:lpstr>
      <vt:lpstr>Guernica (1937)</vt:lpstr>
      <vt:lpstr>The Avignon Ladies (1907)</vt:lpstr>
      <vt:lpstr>The Old Blind Guitarist (1903)</vt:lpstr>
      <vt:lpstr>Bibliography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PABLO PICASSO</dc:title>
  <dc:creator>fatetar</dc:creator>
  <cp:lastModifiedBy> </cp:lastModifiedBy>
  <cp:revision>8</cp:revision>
  <dcterms:created xsi:type="dcterms:W3CDTF">2016-06-05T15:25:24Z</dcterms:created>
  <dcterms:modified xsi:type="dcterms:W3CDTF">2016-09-24T10:19:45Z</dcterms:modified>
</cp:coreProperties>
</file>