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</p:sldIdLst>
  <p:sldSz cx="9720263" cy="6480175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912" y="192"/>
      </p:cViewPr>
      <p:guideLst>
        <p:guide orient="horz" pos="2041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E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2 Marcador de fecha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E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3 Marcador de pie de página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E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4 Marcador de número de diapositiva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C1E3005-6468-4B26-99E9-B20151035181}" type="slidenum">
              <a:t>‹Nº›</a:t>
            </a:fld>
            <a:endParaRPr lang="es-ES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45484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4" name="3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4 Marcador de fecha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5 Marcador de pie de página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6 Marcador de número de diapositiva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92BE110-D822-4136-B03F-42D7428B35B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01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s-ES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9E246A-AFEC-4BBE-899B-B6484C71F325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486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48C456D-A5E2-450B-8BEB-B4580EB82A6A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740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46913" y="258763"/>
            <a:ext cx="2185987" cy="55340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85775" y="258763"/>
            <a:ext cx="6408738" cy="55340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C716CD-2276-46BC-BD22-9C0E7D82AEF2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337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8EB185-F3AD-4AEF-9FE1-5684B606EF2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897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DF5740-819A-4D91-83AB-98A28E10DCC5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094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85775" y="1516063"/>
            <a:ext cx="4297363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35538" y="1516063"/>
            <a:ext cx="4297362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658A12-403F-410D-A3EA-E0B9B955160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648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5514F4-93C5-407C-A520-AC0EE3A10D8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496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B45AFE-2077-4F28-A241-1A2BAB157A1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573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F6F9A0-DFEE-4C68-A0C4-32FFA9EE48F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72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E4E655-C605-4FE2-8A61-444C1F72D81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99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E0DB3F3-007E-48D5-BDD1-60B73BFE5DE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120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 txBox="1">
            <a:spLocks noGrp="1"/>
          </p:cNvSpPr>
          <p:nvPr>
            <p:ph type="title"/>
          </p:nvPr>
        </p:nvSpPr>
        <p:spPr>
          <a:xfrm>
            <a:off x="486000" y="258120"/>
            <a:ext cx="8747640" cy="108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s-ES"/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486000" y="1516320"/>
            <a:ext cx="8747640" cy="427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213"/>
              </a:spcAft>
              <a:buSzPct val="45000"/>
              <a:buFont typeface="StarSymbol"/>
              <a:buNone/>
              <a:defRPr lang="es-ES" sz="274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213"/>
              </a:spcAft>
              <a:buSzPct val="45000"/>
              <a:buFont typeface="StarSymbol"/>
              <a:buChar char="●"/>
              <a:defRPr lang="es-ES" sz="274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969"/>
              </a:spcAft>
              <a:buSzPct val="75000"/>
              <a:buFont typeface="StarSymbol"/>
              <a:buChar char="–"/>
              <a:defRPr lang="es-E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729"/>
              </a:spcAft>
              <a:buSzPct val="45000"/>
              <a:buFont typeface="StarSymbol"/>
              <a:buChar char="●"/>
              <a:defRPr lang="es-ES" sz="206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485"/>
              </a:spcAft>
              <a:buSzPct val="75000"/>
              <a:buFont typeface="StarSymbol"/>
              <a:buChar char="–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2"/>
          </p:nvPr>
        </p:nvSpPr>
        <p:spPr>
          <a:xfrm>
            <a:off x="486000" y="5903280"/>
            <a:ext cx="2264400" cy="4467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3"/>
          </p:nvPr>
        </p:nvSpPr>
        <p:spPr>
          <a:xfrm>
            <a:off x="3324239" y="5903280"/>
            <a:ext cx="3080880" cy="4467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4"/>
          </p:nvPr>
        </p:nvSpPr>
        <p:spPr>
          <a:xfrm>
            <a:off x="6969240" y="5903280"/>
            <a:ext cx="2264400" cy="4467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069356A-0FC4-4DF5-AE04-5B9025D348CF}" type="slidenum"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s-ES" sz="377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213"/>
        </a:spcAft>
        <a:tabLst/>
        <a:defRPr lang="es-ES" sz="274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7qOhBtVWk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v=MYrZWG1ziO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s.wikipedia.org/wiki/Iker_Casilla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s-ES">
                <a:latin typeface="Impact" pitchFamily="34"/>
              </a:rPr>
              <a:t>IKER CASILLAS</a:t>
            </a: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368000" y="1584000"/>
            <a:ext cx="7056000" cy="42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Tm="15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s-ES">
                <a:latin typeface="Impact" pitchFamily="34"/>
              </a:rPr>
              <a:t>BIOGRAPHICAL REFERENCE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539651" y="1295871"/>
            <a:ext cx="8747640" cy="42764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213"/>
              </a:spcAft>
              <a:buSzPct val="45000"/>
              <a:buFont typeface="StarSymbol"/>
              <a:buNone/>
              <a:defRPr lang="es-ES" sz="274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213"/>
              </a:spcAft>
              <a:buSzPct val="45000"/>
              <a:buFont typeface="StarSymbol"/>
              <a:buChar char="●"/>
              <a:defRPr lang="es-ES" sz="274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969"/>
              </a:spcAft>
              <a:buSzPct val="75000"/>
              <a:buFont typeface="StarSymbol"/>
              <a:buChar char="–"/>
              <a:defRPr lang="es-E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729"/>
              </a:spcAft>
              <a:buSzPct val="45000"/>
              <a:buFont typeface="StarSymbol"/>
              <a:buChar char="●"/>
              <a:defRPr lang="es-ES" sz="206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485"/>
              </a:spcAft>
              <a:buSzPct val="75000"/>
              <a:buFont typeface="StarSymbol"/>
              <a:buChar char="–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s-ES" b="1" dirty="0"/>
              <a:t>NAME:</a:t>
            </a:r>
            <a:r>
              <a:rPr lang="es-ES" dirty="0"/>
              <a:t> IKER CASILLAS FERNANDEZ</a:t>
            </a:r>
          </a:p>
          <a:p>
            <a:pPr lvl="0"/>
            <a:r>
              <a:rPr lang="es-ES" b="1" dirty="0"/>
              <a:t>BIRTH:</a:t>
            </a:r>
            <a:r>
              <a:rPr lang="es-ES" dirty="0"/>
              <a:t> 2Oth MAY 1981 MADRID (SPAIN)</a:t>
            </a:r>
          </a:p>
          <a:p>
            <a:pPr lvl="0"/>
            <a:r>
              <a:rPr lang="es-ES" b="1" dirty="0" smtClean="0"/>
              <a:t>SPORT:</a:t>
            </a:r>
            <a:r>
              <a:rPr lang="es-ES" dirty="0" smtClean="0"/>
              <a:t> </a:t>
            </a:r>
            <a:r>
              <a:rPr lang="es-ES" dirty="0" err="1" smtClean="0"/>
              <a:t>Football</a:t>
            </a:r>
            <a:r>
              <a:rPr lang="es-ES" dirty="0" smtClean="0"/>
              <a:t> </a:t>
            </a:r>
            <a:endParaRPr lang="es-ES" dirty="0"/>
          </a:p>
          <a:p>
            <a:pPr lvl="0"/>
            <a:r>
              <a:rPr lang="es-ES" b="1" dirty="0" smtClean="0"/>
              <a:t>POSITION</a:t>
            </a:r>
            <a:r>
              <a:rPr lang="es-ES" b="1" dirty="0" smtClean="0"/>
              <a:t>: </a:t>
            </a:r>
            <a:r>
              <a:rPr lang="es-ES" dirty="0" err="1" smtClean="0"/>
              <a:t>Goalkeeper</a:t>
            </a:r>
            <a:endParaRPr lang="es-ES" dirty="0"/>
          </a:p>
          <a:p>
            <a:pPr lvl="0"/>
            <a:r>
              <a:rPr lang="es-ES" b="1" dirty="0"/>
              <a:t>FAMILY:</a:t>
            </a:r>
            <a:r>
              <a:rPr lang="es-ES" dirty="0"/>
              <a:t> HIS WIFE IS SARA CARBONERO. HIS SONS ARE MARTIN CASILLAS CARBONERO AND LUCAS CASILLAS </a:t>
            </a:r>
            <a:r>
              <a:rPr lang="es-ES" dirty="0" smtClean="0"/>
              <a:t>CARBONERO</a:t>
            </a:r>
          </a:p>
          <a:p>
            <a:pPr lvl="0"/>
            <a:r>
              <a:rPr lang="es-ES" b="1" dirty="0" smtClean="0"/>
              <a:t>TEAMS: </a:t>
            </a:r>
            <a:r>
              <a:rPr lang="es-ES" dirty="0" smtClean="0"/>
              <a:t>Real Madrid, FC Porto, </a:t>
            </a:r>
            <a:r>
              <a:rPr lang="es-ES" dirty="0" err="1" smtClean="0"/>
              <a:t>Spain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7452419" y="5553252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3"/>
              </a:rPr>
              <a:t>Video </a:t>
            </a:r>
            <a:r>
              <a:rPr lang="es-ES" dirty="0" err="1" smtClean="0">
                <a:hlinkClick r:id="rId3"/>
              </a:rPr>
              <a:t>here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8410138"/>
      </p:ext>
    </p:extLst>
  </p:cSld>
  <p:clrMapOvr>
    <a:masterClrMapping/>
  </p:clrMapOvr>
  <p:transition spd="med" advTm="1500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ldTgt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ldTgt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s-ES">
                <a:latin typeface="Impact" pitchFamily="34"/>
              </a:rPr>
              <a:t>AWARDS AND TITLES WON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486000" y="1516320"/>
            <a:ext cx="4268520" cy="467568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213"/>
              </a:spcAft>
              <a:buSzPct val="45000"/>
              <a:buFont typeface="StarSymbol"/>
              <a:buNone/>
              <a:defRPr lang="es-ES" sz="274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213"/>
              </a:spcAft>
              <a:buSzPct val="45000"/>
              <a:buFont typeface="StarSymbol"/>
              <a:buChar char="●"/>
              <a:defRPr lang="es-ES" sz="274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969"/>
              </a:spcAft>
              <a:buSzPct val="75000"/>
              <a:buFont typeface="StarSymbol"/>
              <a:buChar char="–"/>
              <a:defRPr lang="es-E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729"/>
              </a:spcAft>
              <a:buSzPct val="45000"/>
              <a:buFont typeface="StarSymbol"/>
              <a:buChar char="●"/>
              <a:defRPr lang="es-ES" sz="206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485"/>
              </a:spcAft>
              <a:buSzPct val="75000"/>
              <a:buFont typeface="StarSymbol"/>
              <a:buChar char="–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es-ES" sz="2000" i="1" dirty="0"/>
              <a:t>- COLLECTIVE TITLES :</a:t>
            </a:r>
          </a:p>
          <a:p>
            <a:pPr lvl="0">
              <a:buNone/>
            </a:pPr>
            <a:endParaRPr lang="es-ES" sz="2000" dirty="0"/>
          </a:p>
          <a:p>
            <a:pPr lvl="0"/>
            <a:r>
              <a:rPr lang="es-ES" sz="2000" dirty="0"/>
              <a:t>3 Champions Leagues</a:t>
            </a:r>
          </a:p>
          <a:p>
            <a:pPr lvl="0"/>
            <a:r>
              <a:rPr lang="es-ES" sz="2000" dirty="0"/>
              <a:t>1 </a:t>
            </a:r>
            <a:r>
              <a:rPr lang="es-ES" sz="2000" dirty="0" err="1"/>
              <a:t>World</a:t>
            </a:r>
            <a:r>
              <a:rPr lang="es-ES" sz="2000" dirty="0"/>
              <a:t> </a:t>
            </a:r>
            <a:r>
              <a:rPr lang="es-ES" sz="2000" dirty="0" smtClean="0"/>
              <a:t>Cup </a:t>
            </a:r>
            <a:endParaRPr lang="es-ES" sz="2000" dirty="0"/>
          </a:p>
          <a:p>
            <a:pPr lvl="0"/>
            <a:r>
              <a:rPr lang="es-ES" sz="2000" dirty="0"/>
              <a:t>2 Intercontinental Cups</a:t>
            </a:r>
          </a:p>
          <a:p>
            <a:pPr lvl="0"/>
            <a:r>
              <a:rPr lang="es-ES" sz="2000" dirty="0"/>
              <a:t>2 </a:t>
            </a:r>
            <a:r>
              <a:rPr lang="es-ES" sz="2000" dirty="0" err="1"/>
              <a:t>European</a:t>
            </a:r>
            <a:r>
              <a:rPr lang="es-ES" sz="2000" dirty="0"/>
              <a:t> </a:t>
            </a:r>
            <a:r>
              <a:rPr lang="es-ES" sz="2000" dirty="0" err="1"/>
              <a:t>Super</a:t>
            </a:r>
            <a:r>
              <a:rPr lang="es-ES" sz="2000" dirty="0"/>
              <a:t> Cups</a:t>
            </a:r>
          </a:p>
          <a:p>
            <a:pPr lvl="0"/>
            <a:r>
              <a:rPr lang="es-ES" sz="2000" dirty="0"/>
              <a:t>5 Leagues </a:t>
            </a:r>
            <a:r>
              <a:rPr lang="es-ES" sz="2000" dirty="0" err="1"/>
              <a:t>First</a:t>
            </a:r>
            <a:r>
              <a:rPr lang="es-ES" sz="2000" dirty="0"/>
              <a:t> </a:t>
            </a:r>
            <a:r>
              <a:rPr lang="es-ES" sz="2000" dirty="0" err="1"/>
              <a:t>Division</a:t>
            </a:r>
            <a:endParaRPr lang="es-ES" sz="2000" dirty="0"/>
          </a:p>
          <a:p>
            <a:pPr lvl="0"/>
            <a:r>
              <a:rPr lang="es-ES" sz="2000" dirty="0"/>
              <a:t>2 Copas del Rey</a:t>
            </a:r>
          </a:p>
          <a:p>
            <a:pPr lvl="0"/>
            <a:r>
              <a:rPr lang="es-ES" sz="2000" dirty="0"/>
              <a:t>4 </a:t>
            </a:r>
            <a:r>
              <a:rPr lang="es-ES" sz="2000" dirty="0" err="1"/>
              <a:t>Super</a:t>
            </a:r>
            <a:r>
              <a:rPr lang="es-ES" sz="2000" dirty="0"/>
              <a:t> Cups </a:t>
            </a:r>
            <a:r>
              <a:rPr lang="es-ES" sz="2000" dirty="0" err="1"/>
              <a:t>Spain</a:t>
            </a:r>
            <a:endParaRPr lang="es-ES" sz="2000" dirty="0"/>
          </a:p>
          <a:p>
            <a:pPr lvl="0"/>
            <a:r>
              <a:rPr lang="es-ES" sz="2000" dirty="0"/>
              <a:t>2 </a:t>
            </a:r>
            <a:r>
              <a:rPr lang="es-ES" sz="2000" dirty="0" err="1"/>
              <a:t>European</a:t>
            </a:r>
            <a:r>
              <a:rPr lang="es-ES" sz="2000" dirty="0"/>
              <a:t> Cups</a:t>
            </a:r>
          </a:p>
          <a:p>
            <a:pPr lvl="0"/>
            <a:r>
              <a:rPr lang="es-ES" sz="2000" dirty="0"/>
              <a:t>1 </a:t>
            </a:r>
            <a:r>
              <a:rPr lang="es-ES" sz="2000" dirty="0" err="1"/>
              <a:t>World</a:t>
            </a:r>
            <a:r>
              <a:rPr lang="es-ES" sz="2000" dirty="0"/>
              <a:t> </a:t>
            </a:r>
            <a:r>
              <a:rPr lang="es-ES" sz="2000" dirty="0" err="1"/>
              <a:t>Football</a:t>
            </a:r>
            <a:endParaRPr lang="es-ES" sz="2000" dirty="0"/>
          </a:p>
        </p:txBody>
      </p:sp>
      <p:sp>
        <p:nvSpPr>
          <p:cNvPr id="4" name="3 Marcador de texto"/>
          <p:cNvSpPr txBox="1">
            <a:spLocks noGrp="1"/>
          </p:cNvSpPr>
          <p:nvPr>
            <p:ph type="body" idx="4294967295"/>
          </p:nvPr>
        </p:nvSpPr>
        <p:spPr>
          <a:xfrm>
            <a:off x="4536000" y="1516320"/>
            <a:ext cx="4700520" cy="427644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213"/>
              </a:spcAft>
              <a:buSzPct val="45000"/>
              <a:buFont typeface="StarSymbol"/>
              <a:buNone/>
              <a:defRPr lang="es-ES" sz="274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213"/>
              </a:spcAft>
              <a:buSzPct val="45000"/>
              <a:buFont typeface="StarSymbol"/>
              <a:buChar char="●"/>
              <a:defRPr lang="es-ES" sz="274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969"/>
              </a:spcAft>
              <a:buSzPct val="75000"/>
              <a:buFont typeface="StarSymbol"/>
              <a:buChar char="–"/>
              <a:defRPr lang="es-E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729"/>
              </a:spcAft>
              <a:buSzPct val="45000"/>
              <a:buFont typeface="StarSymbol"/>
              <a:buChar char="●"/>
              <a:defRPr lang="es-ES" sz="206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485"/>
              </a:spcAft>
              <a:buSzPct val="75000"/>
              <a:buFont typeface="StarSymbol"/>
              <a:buChar char="–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es-ES" sz="2000" i="1" dirty="0"/>
              <a:t>- INDIVIDUAL AWARDS :</a:t>
            </a:r>
          </a:p>
          <a:p>
            <a:pPr lvl="0">
              <a:buNone/>
            </a:pPr>
            <a:endParaRPr lang="es-ES" sz="2000" i="1" dirty="0"/>
          </a:p>
          <a:p>
            <a:pPr lvl="0"/>
            <a:r>
              <a:rPr lang="es-ES" sz="2000" dirty="0"/>
              <a:t>5 times </a:t>
            </a:r>
            <a:r>
              <a:rPr lang="es-ES" sz="2000" dirty="0" err="1"/>
              <a:t>included</a:t>
            </a:r>
            <a:r>
              <a:rPr lang="es-ES" sz="2000" dirty="0"/>
              <a:t> in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World</a:t>
            </a:r>
            <a:r>
              <a:rPr lang="es-ES" sz="2000" dirty="0"/>
              <a:t> XI</a:t>
            </a:r>
          </a:p>
          <a:p>
            <a:pPr lvl="0"/>
            <a:r>
              <a:rPr lang="es-ES" sz="2000" dirty="0"/>
              <a:t>5 times </a:t>
            </a:r>
            <a:r>
              <a:rPr lang="es-ES" sz="2000" dirty="0" err="1"/>
              <a:t>best</a:t>
            </a:r>
            <a:r>
              <a:rPr lang="es-ES" sz="2000" dirty="0"/>
              <a:t> </a:t>
            </a:r>
            <a:r>
              <a:rPr lang="es-ES" sz="2000" dirty="0" err="1"/>
              <a:t>goalkeeper</a:t>
            </a:r>
            <a:r>
              <a:rPr lang="es-ES" sz="2000" dirty="0"/>
              <a:t> in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world</a:t>
            </a:r>
            <a:r>
              <a:rPr lang="es-ES" sz="2000" dirty="0"/>
              <a:t>  </a:t>
            </a:r>
          </a:p>
          <a:p>
            <a:pPr lvl="0"/>
            <a:r>
              <a:rPr lang="es-ES" sz="2000" dirty="0"/>
              <a:t>1 </a:t>
            </a:r>
            <a:r>
              <a:rPr lang="es-ES" sz="2000" dirty="0" smtClean="0"/>
              <a:t>Bravo </a:t>
            </a:r>
            <a:r>
              <a:rPr lang="es-ES" sz="2000" dirty="0" err="1" smtClean="0"/>
              <a:t>trophy</a:t>
            </a:r>
            <a:endParaRPr lang="es-ES" sz="2000" dirty="0"/>
          </a:p>
          <a:p>
            <a:pPr lvl="0"/>
            <a:r>
              <a:rPr lang="es-ES" sz="2000" dirty="0"/>
              <a:t>1 </a:t>
            </a:r>
            <a:r>
              <a:rPr lang="es-ES" sz="2000" dirty="0" smtClean="0"/>
              <a:t>Zamora </a:t>
            </a:r>
            <a:r>
              <a:rPr lang="es-ES" sz="2000" dirty="0" err="1" smtClean="0"/>
              <a:t>trophy</a:t>
            </a:r>
            <a:endParaRPr lang="es-ES" sz="2000" dirty="0"/>
          </a:p>
          <a:p>
            <a:pPr lvl="0"/>
            <a:r>
              <a:rPr lang="es-ES" sz="2000" dirty="0"/>
              <a:t>Prince of Asturias </a:t>
            </a:r>
            <a:r>
              <a:rPr lang="es-ES" sz="2000" dirty="0" err="1"/>
              <a:t>Award</a:t>
            </a:r>
            <a:r>
              <a:rPr lang="es-ES" sz="2000" dirty="0"/>
              <a:t> </a:t>
            </a:r>
            <a:r>
              <a:rPr lang="es-ES" sz="2000" dirty="0" err="1"/>
              <a:t>for</a:t>
            </a:r>
            <a:r>
              <a:rPr lang="es-ES" sz="2000" dirty="0"/>
              <a:t> </a:t>
            </a:r>
            <a:r>
              <a:rPr lang="es-ES" sz="2000" dirty="0" err="1"/>
              <a:t>Sports</a:t>
            </a:r>
            <a:endParaRPr lang="es-ES" sz="2000" dirty="0"/>
          </a:p>
          <a:p>
            <a:pPr lvl="0"/>
            <a:r>
              <a:rPr lang="es-ES" sz="2000" dirty="0"/>
              <a:t>Gold </a:t>
            </a:r>
            <a:r>
              <a:rPr lang="es-ES" sz="2000" dirty="0" err="1"/>
              <a:t>Medal</a:t>
            </a:r>
            <a:r>
              <a:rPr lang="es-ES" sz="2000" dirty="0"/>
              <a:t> of </a:t>
            </a:r>
            <a:r>
              <a:rPr lang="es-ES" sz="2000" dirty="0" err="1"/>
              <a:t>Sporting</a:t>
            </a:r>
            <a:r>
              <a:rPr lang="es-ES" sz="2000" dirty="0"/>
              <a:t> </a:t>
            </a:r>
            <a:r>
              <a:rPr lang="es-ES" sz="2000" dirty="0" err="1"/>
              <a:t>Merit</a:t>
            </a:r>
            <a:endParaRPr lang="es-ES" sz="2000" dirty="0"/>
          </a:p>
          <a:p>
            <a:pPr lvl="0"/>
            <a:r>
              <a:rPr lang="es-ES" sz="2000" dirty="0"/>
              <a:t>Gold </a:t>
            </a:r>
            <a:r>
              <a:rPr lang="es-ES" sz="2000" dirty="0" err="1"/>
              <a:t>Medal</a:t>
            </a:r>
            <a:r>
              <a:rPr lang="es-ES" sz="2000" dirty="0"/>
              <a:t> of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Community</a:t>
            </a:r>
            <a:r>
              <a:rPr lang="es-ES" sz="2000" dirty="0"/>
              <a:t> of Madrid</a:t>
            </a:r>
          </a:p>
        </p:txBody>
      </p:sp>
    </p:spTree>
    <p:extLst>
      <p:ext uri="{BB962C8B-B14F-4D97-AF65-F5344CB8AC3E}">
        <p14:creationId xmlns:p14="http://schemas.microsoft.com/office/powerpoint/2010/main" val="3876951298"/>
      </p:ext>
    </p:extLst>
  </p:cSld>
  <p:clrMapOvr>
    <a:masterClrMapping/>
  </p:clrMapOvr>
  <p:transition spd="med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0"/>
                            </p:stCondLst>
                            <p:childTnLst>
                              <p:par>
                                <p:cTn id="5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8000"/>
                            </p:stCondLst>
                            <p:childTnLst>
                              <p:par>
                                <p:cTn id="56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0"/>
                            </p:stCondLst>
                            <p:childTnLst>
                              <p:par>
                                <p:cTn id="6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2000"/>
                            </p:stCondLst>
                            <p:childTnLst>
                              <p:par>
                                <p:cTn id="66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4000"/>
                            </p:stCondLst>
                            <p:childTnLst>
                              <p:par>
                                <p:cTn id="7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6000"/>
                            </p:stCondLst>
                            <p:childTnLst>
                              <p:par>
                                <p:cTn id="76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000"/>
                            </p:stCondLst>
                            <p:childTnLst>
                              <p:par>
                                <p:cTn id="8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0"/>
                            </p:stCondLst>
                            <p:childTnLst>
                              <p:par>
                                <p:cTn id="86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2000"/>
                            </p:stCondLst>
                            <p:childTnLst>
                              <p:par>
                                <p:cTn id="9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4000"/>
                            </p:stCondLst>
                            <p:childTnLst>
                              <p:par>
                                <p:cTn id="96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s-ES">
                <a:latin typeface="Impact" pitchFamily="34"/>
              </a:rPr>
              <a:t>BIBLIOGRAPHY</a:t>
            </a:r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503999" y="1446480"/>
            <a:ext cx="8747640" cy="4657320"/>
          </a:xfrm>
        </p:spPr>
        <p:txBody>
          <a:bodyPr>
            <a:spAutoFit/>
          </a:bodyPr>
          <a:lstStyle>
            <a:defPPr marL="432000" marR="0" lvl="0" indent="-324000">
              <a:spcBef>
                <a:spcPts val="0"/>
              </a:spcBef>
              <a:spcAft>
                <a:spcPts val="1213"/>
              </a:spcAft>
              <a:buSzPct val="45000"/>
              <a:buFont typeface="StarSymbol"/>
              <a:buNone/>
              <a:defRPr lang="es-ES" sz="274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213"/>
              </a:spcAft>
              <a:buSzPct val="45000"/>
              <a:buFont typeface="StarSymbol"/>
              <a:buChar char="●"/>
              <a:defRPr lang="es-ES" sz="274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969"/>
              </a:spcAft>
              <a:buSzPct val="75000"/>
              <a:buFont typeface="StarSymbol"/>
              <a:buChar char="–"/>
              <a:defRPr lang="es-ES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729"/>
              </a:spcAft>
              <a:buSzPct val="45000"/>
              <a:buFont typeface="StarSymbol"/>
              <a:buChar char="●"/>
              <a:defRPr lang="es-ES" sz="206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485"/>
              </a:spcAft>
              <a:buSzPct val="75000"/>
              <a:buFont typeface="StarSymbol"/>
              <a:buChar char="–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41"/>
              </a:spcAft>
              <a:buSzPct val="45000"/>
              <a:buFont typeface="StarSymbol"/>
              <a:buChar char="●"/>
              <a:defRPr lang="es-ES" sz="171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s-ES"/>
              <a:t>YOUTUBE:</a:t>
            </a:r>
          </a:p>
          <a:p>
            <a:pPr lvl="0"/>
            <a:r>
              <a:rPr lang="es-ES"/>
              <a:t> </a:t>
            </a:r>
            <a:r>
              <a:rPr lang="es-ES" sz="2400">
                <a:hlinkClick r:id="rId3"/>
              </a:rPr>
              <a:t>https://www.youtube.com/watchv=MYrZWG1ziOI</a:t>
            </a:r>
          </a:p>
          <a:p>
            <a:pPr lvl="0"/>
            <a:endParaRPr lang="es-ES" sz="2400"/>
          </a:p>
          <a:p>
            <a:pPr lvl="0"/>
            <a:r>
              <a:rPr lang="es-ES"/>
              <a:t>WIKIPEDIA:</a:t>
            </a:r>
          </a:p>
          <a:p>
            <a:pPr lvl="0"/>
            <a:r>
              <a:rPr lang="es-ES"/>
              <a:t> </a:t>
            </a:r>
            <a:r>
              <a:rPr lang="es-ES">
                <a:hlinkClick r:id="rId4"/>
              </a:rPr>
              <a:t>https://es.wikipedia.org/wiki/Iker_Casillas</a:t>
            </a:r>
          </a:p>
          <a:p>
            <a:pPr lvl="0"/>
            <a:endParaRPr lang="es-ES"/>
          </a:p>
          <a:p>
            <a:pPr lvl="0"/>
            <a:r>
              <a:rPr lang="es-ES"/>
              <a:t>MUNDO DEPORTIVO MAGAZINE</a:t>
            </a:r>
          </a:p>
          <a:p>
            <a:pPr lvl="0"/>
            <a:endParaRPr lang="es-ES"/>
          </a:p>
          <a:p>
            <a:pPr lv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195095"/>
      </p:ext>
    </p:extLst>
  </p:cSld>
  <p:clrMapOvr>
    <a:masterClrMapping/>
  </p:clrMapOvr>
  <p:transition spd="med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Class="entr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Class="entr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Class="entr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Class="entr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Class="entr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Marcador de posición de imagen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0000" y="1224000"/>
            <a:ext cx="4268520" cy="1368000"/>
          </a:xfrm>
        </p:spPr>
      </p:pic>
      <p:pic>
        <p:nvPicPr>
          <p:cNvPr id="3" name="2 Marcador de posición de imagen"/>
          <p:cNvPicPr>
            <a:picLocks noGrp="1" noChangeAspect="1"/>
          </p:cNvPicPr>
          <p:nvPr>
            <p:ph type="pic" idx="4294967295"/>
          </p:nvPr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019480" y="503999"/>
            <a:ext cx="4268520" cy="2376000"/>
          </a:xfrm>
        </p:spPr>
      </p:pic>
      <p:sp>
        <p:nvSpPr>
          <p:cNvPr id="4" name="3 Subtítulo"/>
          <p:cNvSpPr txBox="1">
            <a:spLocks noGrp="1"/>
          </p:cNvSpPr>
          <p:nvPr>
            <p:ph type="subTitle" idx="4294967295"/>
          </p:nvPr>
        </p:nvSpPr>
        <p:spPr>
          <a:xfrm>
            <a:off x="468360" y="3311999"/>
            <a:ext cx="8747640" cy="273492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es-ES" sz="3200"/>
              <a:t>This project has been funded with support of the European commission. This publication [communication] reflects the views only of the author, and the Commission cannot be held responsible for any use which can be made of the information contained therein.</a:t>
            </a:r>
          </a:p>
        </p:txBody>
      </p:sp>
    </p:spTree>
    <p:extLst>
      <p:ext uri="{BB962C8B-B14F-4D97-AF65-F5344CB8AC3E}">
        <p14:creationId xmlns:p14="http://schemas.microsoft.com/office/powerpoint/2010/main" val="73105327"/>
      </p:ext>
    </p:extLst>
  </p:cSld>
  <p:clrMapOvr>
    <a:masterClrMapping/>
  </p:clrMapOvr>
  <p:transition spd="med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400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195</Words>
  <Application>Microsoft Office PowerPoint</Application>
  <PresentationFormat>Personalizado</PresentationFormat>
  <Paragraphs>39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Predeterminado</vt:lpstr>
      <vt:lpstr>IKER CASILLAS</vt:lpstr>
      <vt:lpstr>BIOGRAPHICAL REFERENCE</vt:lpstr>
      <vt:lpstr>AWARDS AND TITLES WON</vt:lpstr>
      <vt:lpstr>BIBLIOGRAPHY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IKER CASILLAS</dc:title>
  <dc:creator>José Antonio Perez</dc:creator>
  <cp:lastModifiedBy> </cp:lastModifiedBy>
  <cp:revision>12</cp:revision>
  <dcterms:created xsi:type="dcterms:W3CDTF">2016-06-05T12:31:03Z</dcterms:created>
  <dcterms:modified xsi:type="dcterms:W3CDTF">2016-09-24T21:37:58Z</dcterms:modified>
</cp:coreProperties>
</file>