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63" r:id="rId5"/>
    <p:sldId id="260" r:id="rId6"/>
    <p:sldId id="261" r:id="rId7"/>
  </p:sldIdLst>
  <p:sldSz cx="10080625" cy="7559675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12" y="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6A9CAB2-0EE6-47C6-9781-E6B6AF8128EC}" type="slidenum">
              <a:t>‹Nº›</a:t>
            </a:fld>
            <a:endParaRPr lang="es-ES" sz="1400" b="0" i="0" u="none" strike="noStrike" kern="1200">
              <a:ln>
                <a:noFill/>
              </a:ln>
              <a:latin typeface="Arial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953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7F72CC7-E3AD-4492-BDB9-4EB0B96F03F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279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67F80D-FC4B-4933-BEB9-6F7B529772A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174B3D-6DDE-4BAD-BEFF-1CFCFB850F9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7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EF611A-AAB6-4454-9A37-ADE37F89FEF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7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B0D629-D475-4E1A-9C7A-FE289688EF51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69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660D8E-BF78-4EE1-A994-1B534844C0A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5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FAF73D-1DDE-4C96-8E76-7328C4FFD8E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00113" y="2052638"/>
            <a:ext cx="4064000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6513" y="2052638"/>
            <a:ext cx="4064000" cy="4383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01A304-EB17-4817-9885-C4AA49ADC2A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4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035D1E-371F-4259-B32F-D44CD2CF8CD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0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7342C1-574B-404C-BE49-3A9C1217949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8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CDB97E-A2E6-40C2-833D-9DF379DA286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63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4AC215-D9BA-4A8B-9DE7-57BCC3EB119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2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30E3A0-A1C7-448A-BDAF-F2C65E536B48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9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2BA278-D421-4E1D-A59F-9BF593A4500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4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6E8868-204A-49B9-9DFE-4BB790769FF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00900" y="588963"/>
            <a:ext cx="2159000" cy="5846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20725" y="588963"/>
            <a:ext cx="6327775" cy="5846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B7B358-B857-4693-8089-F5E7F7016FF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9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3FAF2C-9BD8-49F7-A427-DE78FDB4201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0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F26178-4A11-43BE-8C2F-40A22ACF05A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5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E14D7D-CF1B-492F-A7EF-2C9139DBF28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1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4D6989-633C-4629-9989-D085B21AB96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2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A3E7EA-8CE4-445C-BF8B-4D207E6BD46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0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9B9B86-7A86-44F2-8BBD-D3DF7FA59FE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2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A7FC65-50F8-4621-9F49-D6615874789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45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WenQuanYi Micro Hei" pitchFamily="2"/>
                <a:cs typeface="Lohit Hindi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FD3E2AA4-6C4B-4EED-96A4-9ECFDB6B0DBD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s-ES" sz="4400" b="0" i="0" u="none" strike="noStrike" kern="1200">
          <a:ln>
            <a:noFill/>
          </a:ln>
          <a:latin typeface="Arial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s-ES" sz="3200" b="0" i="0" u="none" strike="noStrike" kern="1200">
          <a:ln>
            <a:noFill/>
          </a:ln>
          <a:latin typeface="Arial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720000" y="589320"/>
            <a:ext cx="86400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900000" y="2052000"/>
            <a:ext cx="8280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79200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s-E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83360" y="6419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s-E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011360" y="6419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s-ES" sz="14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A740F08-5FF4-4CC5-A134-B10E5DD37F03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s-ES" sz="4400" b="1" i="1" u="none" strike="noStrike">
          <a:ln>
            <a:noFill/>
          </a:ln>
          <a:solidFill>
            <a:srgbClr val="996633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es-ES" sz="3200" b="0" i="0" u="none" strike="noStrike">
          <a:ln>
            <a:noFill/>
          </a:ln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Jd6epIXE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bNyJpWwrQt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lejandro_San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bNyJpWwrQt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76296" y="539477"/>
            <a:ext cx="864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 smtClean="0"/>
              <a:t>ALEJANDRO SANZ</a:t>
            </a:r>
            <a:endParaRPr lang="es-ES" dirty="0"/>
          </a:p>
        </p:txBody>
      </p:sp>
      <p:pic>
        <p:nvPicPr>
          <p:cNvPr id="1026" name="Picture 2" descr="Resultado de imagen de alejandro san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1187549"/>
            <a:ext cx="4629440" cy="54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Biographical reference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900000" y="2052000"/>
            <a:ext cx="8280000" cy="3231654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sz="3500" dirty="0"/>
              <a:t>Alejandro Sánchez Pizarro </a:t>
            </a:r>
            <a:r>
              <a:rPr lang="en-US" sz="3500" dirty="0" smtClean="0"/>
              <a:t>(Alejandro </a:t>
            </a:r>
            <a:r>
              <a:rPr lang="en-US" sz="3500" dirty="0" err="1" smtClean="0"/>
              <a:t>Sanz</a:t>
            </a:r>
            <a:r>
              <a:rPr lang="en-US" sz="3500" dirty="0" smtClean="0"/>
              <a:t>) </a:t>
            </a:r>
            <a:r>
              <a:rPr lang="en-US" sz="3500" dirty="0"/>
              <a:t>is a Spanish singer, who </a:t>
            </a:r>
            <a:r>
              <a:rPr lang="en-US" sz="3500" dirty="0" smtClean="0"/>
              <a:t>was born </a:t>
            </a:r>
            <a:r>
              <a:rPr lang="en-US" sz="3500" dirty="0"/>
              <a:t>in Madrid on 18 </a:t>
            </a:r>
            <a:r>
              <a:rPr lang="en-US" sz="3500" dirty="0" smtClean="0"/>
              <a:t>December,1968</a:t>
            </a:r>
            <a:r>
              <a:rPr lang="en-US" sz="3500" dirty="0"/>
              <a:t>. </a:t>
            </a:r>
            <a:r>
              <a:rPr lang="en-US" sz="3500" dirty="0" smtClean="0"/>
              <a:t>At seven, he </a:t>
            </a:r>
            <a:r>
              <a:rPr lang="en-US" sz="3500" dirty="0"/>
              <a:t>started playing the </a:t>
            </a:r>
            <a:r>
              <a:rPr lang="en-US" sz="3500" dirty="0" smtClean="0"/>
              <a:t>guitar and at ten, </a:t>
            </a:r>
            <a:r>
              <a:rPr lang="en-US" sz="3500" dirty="0"/>
              <a:t>he began to </a:t>
            </a:r>
            <a:r>
              <a:rPr lang="en-US" sz="3500" dirty="0" smtClean="0"/>
              <a:t>compose his </a:t>
            </a:r>
            <a:r>
              <a:rPr lang="en-US" sz="3500" dirty="0"/>
              <a:t>songs</a:t>
            </a:r>
            <a:r>
              <a:rPr lang="en-US" sz="3500" dirty="0" smtClean="0"/>
              <a:t>. He also plays the piano.</a:t>
            </a:r>
            <a:endParaRPr lang="es-ES" sz="3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20000" y="580526"/>
            <a:ext cx="8640000" cy="67710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dirty="0" err="1" smtClean="0"/>
              <a:t>Albums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384128" y="5868069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17 </a:t>
            </a:r>
            <a:r>
              <a:rPr lang="es-ES" dirty="0" err="1" smtClean="0"/>
              <a:t>Latin</a:t>
            </a:r>
            <a:r>
              <a:rPr lang="es-ES" dirty="0" smtClean="0"/>
              <a:t> </a:t>
            </a:r>
            <a:r>
              <a:rPr lang="es-ES" dirty="0" err="1"/>
              <a:t>G</a:t>
            </a:r>
            <a:r>
              <a:rPr lang="es-ES" dirty="0" err="1" smtClean="0"/>
              <a:t>rammys</a:t>
            </a:r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dirty="0" smtClean="0"/>
              <a:t>3 American </a:t>
            </a:r>
            <a:r>
              <a:rPr lang="es-ES" dirty="0" err="1" smtClean="0"/>
              <a:t>Grammys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575816" y="5127695"/>
            <a:ext cx="864000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s-ES" sz="4400" b="1" i="1" u="none" strike="noStrike">
                <a:ln>
                  <a:noFill/>
                </a:ln>
                <a:solidFill>
                  <a:srgbClr val="996633"/>
                </a:solidFill>
                <a:latin typeface="Thorndale" pitchFamily="18"/>
                <a:cs typeface="Tahoma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es-ES" dirty="0" err="1" smtClean="0"/>
              <a:t>Awards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384128" y="1259557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/>
              <a:t>Más </a:t>
            </a:r>
          </a:p>
          <a:p>
            <a:pPr algn="ctr"/>
            <a:r>
              <a:rPr lang="es-ES" i="1" dirty="0" smtClean="0"/>
              <a:t>(More)</a:t>
            </a:r>
          </a:p>
          <a:p>
            <a:pPr algn="ctr"/>
            <a:endParaRPr lang="es-ES" i="1" dirty="0"/>
          </a:p>
          <a:p>
            <a:pPr algn="ctr"/>
            <a:r>
              <a:rPr lang="es-ES" i="1" dirty="0" smtClean="0"/>
              <a:t>El tren de los momentos</a:t>
            </a:r>
          </a:p>
          <a:p>
            <a:pPr algn="ctr"/>
            <a:r>
              <a:rPr lang="es-ES" i="1" dirty="0" smtClean="0"/>
              <a:t>(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train</a:t>
            </a:r>
            <a:r>
              <a:rPr lang="es-ES" i="1" dirty="0" smtClean="0"/>
              <a:t> of </a:t>
            </a:r>
            <a:r>
              <a:rPr lang="es-ES" i="1" dirty="0" err="1" smtClean="0"/>
              <a:t>moments</a:t>
            </a:r>
            <a:r>
              <a:rPr lang="es-ES" i="1" dirty="0" smtClean="0"/>
              <a:t>)</a:t>
            </a:r>
          </a:p>
          <a:p>
            <a:pPr algn="ctr"/>
            <a:endParaRPr lang="es-ES" i="1" dirty="0"/>
          </a:p>
          <a:p>
            <a:pPr algn="ctr"/>
            <a:r>
              <a:rPr lang="es-ES" i="1" dirty="0" smtClean="0"/>
              <a:t>3</a:t>
            </a:r>
          </a:p>
          <a:p>
            <a:pPr algn="ctr"/>
            <a:endParaRPr lang="es-ES" i="1" dirty="0"/>
          </a:p>
          <a:p>
            <a:pPr algn="ctr"/>
            <a:r>
              <a:rPr lang="es-ES" i="1" dirty="0" smtClean="0"/>
              <a:t>No es lo mismo</a:t>
            </a:r>
          </a:p>
          <a:p>
            <a:pPr algn="ctr"/>
            <a:r>
              <a:rPr lang="es-ES" i="1" dirty="0" smtClean="0"/>
              <a:t>(</a:t>
            </a:r>
            <a:r>
              <a:rPr lang="es-ES" i="1" dirty="0" err="1" smtClean="0"/>
              <a:t>It</a:t>
            </a:r>
            <a:r>
              <a:rPr lang="es-ES" i="1" dirty="0" smtClean="0"/>
              <a:t> </a:t>
            </a:r>
            <a:r>
              <a:rPr lang="es-ES" i="1" dirty="0" err="1" smtClean="0"/>
              <a:t>is</a:t>
            </a:r>
            <a:r>
              <a:rPr lang="es-ES" i="1" dirty="0" smtClean="0"/>
              <a:t> </a:t>
            </a:r>
            <a:r>
              <a:rPr lang="es-ES" i="1" dirty="0" err="1" smtClean="0"/>
              <a:t>not</a:t>
            </a:r>
            <a:r>
              <a:rPr lang="es-ES" i="1" dirty="0" smtClean="0"/>
              <a:t> 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same</a:t>
            </a:r>
            <a:r>
              <a:rPr lang="es-ES" i="1" dirty="0" smtClean="0"/>
              <a:t>)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 smtClean="0"/>
              <a:t>(16 </a:t>
            </a:r>
            <a:r>
              <a:rPr lang="es-ES" dirty="0" err="1" smtClean="0"/>
              <a:t>albums</a:t>
            </a:r>
            <a:r>
              <a:rPr lang="es-ES" dirty="0" smtClean="0"/>
              <a:t> in total)</a:t>
            </a:r>
            <a:endParaRPr lang="es-ES" dirty="0"/>
          </a:p>
        </p:txBody>
      </p:sp>
      <p:sp>
        <p:nvSpPr>
          <p:cNvPr id="3" name="2 Rectángulo">
            <a:hlinkClick r:id="rId3"/>
          </p:cNvPr>
          <p:cNvSpPr/>
          <p:nvPr/>
        </p:nvSpPr>
        <p:spPr>
          <a:xfrm>
            <a:off x="1439912" y="4481364"/>
            <a:ext cx="1628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 smtClean="0">
                <a:hlinkClick r:id="rId3"/>
              </a:rPr>
              <a:t>Alejandro Sanz </a:t>
            </a:r>
          </a:p>
          <a:p>
            <a:pPr algn="ctr"/>
            <a:r>
              <a:rPr lang="es-ES" dirty="0" err="1">
                <a:hlinkClick r:id="rId3"/>
              </a:rPr>
              <a:t>w</a:t>
            </a:r>
            <a:r>
              <a:rPr lang="es-ES" dirty="0" err="1" smtClean="0">
                <a:hlinkClick r:id="rId3"/>
              </a:rPr>
              <a:t>ith</a:t>
            </a:r>
            <a:r>
              <a:rPr lang="es-ES" dirty="0" smtClean="0">
                <a:hlinkClick r:id="rId3"/>
              </a:rPr>
              <a:t> Shakira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30389" y="2987749"/>
            <a:ext cx="167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hlinkClick r:id="rId4"/>
              </a:rPr>
              <a:t>Corazón Partido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98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20000" y="321840"/>
            <a:ext cx="864000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/>
              <a:t>Bibliography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936000" y="1591560"/>
            <a:ext cx="828000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None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32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996633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996633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dirty="0"/>
              <a:t>WIKIPEDIA:</a:t>
            </a:r>
          </a:p>
          <a:p>
            <a:pPr marL="108000" lvl="0" indent="0">
              <a:buNone/>
            </a:pPr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es.wikipedia.org/wiki/Alejandro_Sanz</a:t>
            </a:r>
            <a:r>
              <a:rPr lang="es-ES" dirty="0" smtClean="0"/>
              <a:t> </a:t>
            </a:r>
          </a:p>
          <a:p>
            <a:pPr marL="108000" lvl="0" indent="0">
              <a:buNone/>
            </a:pPr>
            <a:endParaRPr lang="es-ES" dirty="0"/>
          </a:p>
          <a:p>
            <a:pPr marL="108000" lvl="0" indent="0">
              <a:buNone/>
            </a:pPr>
            <a:r>
              <a:rPr lang="es-ES" dirty="0" smtClean="0"/>
              <a:t>YOUTUBE:</a:t>
            </a:r>
          </a:p>
          <a:p>
            <a:pPr marL="108000" lvl="0" indent="0">
              <a:buNone/>
            </a:pPr>
            <a:r>
              <a:rPr lang="es-ES" dirty="0">
                <a:hlinkClick r:id="rId4"/>
              </a:rPr>
              <a:t>https://</a:t>
            </a:r>
            <a:r>
              <a:rPr lang="es-ES" dirty="0" smtClean="0">
                <a:hlinkClick r:id="rId4"/>
              </a:rPr>
              <a:t>www.youtube.com/watch?v=bNyJpWwrQtI</a:t>
            </a:r>
            <a:endParaRPr lang="es-ES" dirty="0" smtClean="0"/>
          </a:p>
          <a:p>
            <a:pPr marL="108000" lvl="0" indent="0">
              <a:buNone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Marcador de posición de imagen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2000" y="4608000"/>
            <a:ext cx="3888000" cy="1780200"/>
          </a:xfr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72000" y="4143240"/>
            <a:ext cx="3816000" cy="2696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Subtítulo"/>
          <p:cNvSpPr txBox="1">
            <a:spLocks noGrp="1"/>
          </p:cNvSpPr>
          <p:nvPr>
            <p:ph type="subTitle" idx="4294967295"/>
          </p:nvPr>
        </p:nvSpPr>
        <p:spPr>
          <a:xfrm>
            <a:off x="1007999" y="727560"/>
            <a:ext cx="8280000" cy="32324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es-ES">
                <a:latin typeface="Albany" pitchFamily="18"/>
              </a:rPr>
              <a:t>This project has been funded with support of the European commission. This publication [communication] reflects the views only of the author, and the Commission cannot be held responsible for any use which can be made of the information contained therein.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pap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153</Words>
  <Application>Microsoft Office PowerPoint</Application>
  <PresentationFormat>Personalizado</PresentationFormat>
  <Paragraphs>31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Predeterminado</vt:lpstr>
      <vt:lpstr>lyt-paper</vt:lpstr>
      <vt:lpstr>ALEJANDRO SANZ</vt:lpstr>
      <vt:lpstr>Biographical reference</vt:lpstr>
      <vt:lpstr>Albums</vt:lpstr>
      <vt:lpstr>Bibliography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PICASSO</dc:title>
  <dc:creator>fatetar</dc:creator>
  <cp:lastModifiedBy> </cp:lastModifiedBy>
  <cp:revision>15</cp:revision>
  <dcterms:created xsi:type="dcterms:W3CDTF">2016-06-05T15:25:24Z</dcterms:created>
  <dcterms:modified xsi:type="dcterms:W3CDTF">2016-09-24T21:36:19Z</dcterms:modified>
</cp:coreProperties>
</file>