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24" y="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2996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Texto del título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984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– Juan López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r>
              <a:t>“Escribir una cita aquí”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SPORTS 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 SPAIN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Olympic sports </a:t>
            </a:r>
          </a:p>
          <a:p>
            <a:r>
              <a:t>Football</a:t>
            </a:r>
          </a:p>
          <a:p>
            <a:r>
              <a:t>Sports in Espera</a:t>
            </a:r>
          </a:p>
          <a:p>
            <a:r>
              <a:t>Ana &amp; Karate</a:t>
            </a:r>
          </a:p>
        </p:txBody>
      </p:sp>
      <p:pic>
        <p:nvPicPr>
          <p:cNvPr id="185" name="76499764-B3ED-4A84-995A-668916DBDFA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8150" y="698931"/>
            <a:ext cx="6885133" cy="3872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B7F1DE82-9025-4A68-8F86-37FB914516B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13559" y="5403689"/>
            <a:ext cx="6977682" cy="3922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Olympic </a:t>
            </a:r>
          </a:p>
          <a:p>
            <a:r>
              <a:t>Games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Barcelona 1992</a:t>
            </a:r>
          </a:p>
          <a:p>
            <a:r>
              <a:t>9356 athletes</a:t>
            </a:r>
          </a:p>
          <a:p>
            <a:r>
              <a:t>Spain won 13 gold medals</a:t>
            </a:r>
          </a:p>
        </p:txBody>
      </p:sp>
      <p:pic>
        <p:nvPicPr>
          <p:cNvPr id="190" name="A27715CB-8543-489C-8092-96C15AF284A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0495" y="833352"/>
            <a:ext cx="5566210" cy="2270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A9B2EF3B-55ED-45DA-985B-083D63E6EC1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360" y="4928080"/>
            <a:ext cx="5851673" cy="411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85C0D969-CA73-48B9-9EA8-ED405124D1F4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7256" y="3362819"/>
            <a:ext cx="6451601" cy="609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Olympic </a:t>
            </a:r>
          </a:p>
          <a:p>
            <a:r>
              <a:t>Games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Rio 2016</a:t>
            </a:r>
          </a:p>
          <a:p>
            <a:r>
              <a:t>11551 athletes</a:t>
            </a:r>
          </a:p>
          <a:p>
            <a:r>
              <a:t>Spain won 7 gold medals</a:t>
            </a:r>
          </a:p>
        </p:txBody>
      </p:sp>
      <p:pic>
        <p:nvPicPr>
          <p:cNvPr id="196" name="C4E61D5C-0A62-4377-87AB-CCC2A18E0B2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7977" y="225676"/>
            <a:ext cx="6313577" cy="3945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B7F1DE82-9025-4A68-8F86-37FB914516B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3548" y="4489774"/>
            <a:ext cx="8470901" cy="4762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Football </a:t>
            </a:r>
          </a:p>
          <a:p>
            <a:r>
              <a:t>in Spain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First World Cup participation in 1934.  Champions in 2010.</a:t>
            </a:r>
          </a:p>
          <a:p>
            <a:r>
              <a:t>European Champions in 2008 and 2012</a:t>
            </a:r>
          </a:p>
          <a:p>
            <a:r>
              <a:t>Teams:</a:t>
            </a:r>
          </a:p>
          <a:p>
            <a:pPr lvl="1"/>
            <a:r>
              <a:t>Real Madrid</a:t>
            </a:r>
          </a:p>
          <a:p>
            <a:pPr lvl="1"/>
            <a:r>
              <a:t>Atlético de Madrid</a:t>
            </a:r>
          </a:p>
          <a:p>
            <a:pPr lvl="1"/>
            <a:r>
              <a:t>FC Barcelona</a:t>
            </a:r>
          </a:p>
          <a:p>
            <a:pPr lvl="1"/>
            <a:r>
              <a:t>Real Betis</a:t>
            </a:r>
          </a:p>
        </p:txBody>
      </p:sp>
      <p:pic>
        <p:nvPicPr>
          <p:cNvPr id="201" name="9395655A-F802-4373-8593-44A3E3589F2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7947" y="4578158"/>
            <a:ext cx="7267238" cy="4849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DB554E03-2AC9-424C-A741-3CEC2CCA33E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6508" y="427052"/>
            <a:ext cx="3720789" cy="3966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Sports in</a:t>
            </a:r>
          </a:p>
          <a:p>
            <a:r>
              <a:t>Espera (Cádiz, Spain)</a:t>
            </a:r>
          </a:p>
        </p:txBody>
      </p:sp>
      <p:pic>
        <p:nvPicPr>
          <p:cNvPr id="205" name="DE912BDE-07E5-469D-B357-59FE1DCA6D1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525" y="6108000"/>
            <a:ext cx="5834605" cy="327626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>
            <a:spLocks noGrp="1"/>
          </p:cNvSpPr>
          <p:nvPr>
            <p:ph type="body" sz="half" idx="1"/>
          </p:nvPr>
        </p:nvSpPr>
        <p:spPr>
          <a:xfrm>
            <a:off x="531397" y="2209932"/>
            <a:ext cx="5153599" cy="6764098"/>
          </a:xfrm>
          <a:prstGeom prst="rect">
            <a:avLst/>
          </a:prstGeom>
        </p:spPr>
        <p:txBody>
          <a:bodyPr/>
          <a:lstStyle/>
          <a:p>
            <a:r>
              <a:t>EDE (Spanish for "Espera Sports School")</a:t>
            </a:r>
          </a:p>
          <a:p>
            <a:r>
              <a:t>Pavo (or "Turkey") marathon</a:t>
            </a:r>
          </a:p>
          <a:p>
            <a:r>
              <a:t>Espera CF (Football Club)</a:t>
            </a:r>
          </a:p>
        </p:txBody>
      </p:sp>
      <p:pic>
        <p:nvPicPr>
          <p:cNvPr id="207" name="9676F2F3-AC93-482E-BEAF-B37A70C5E07C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6184" y="545233"/>
            <a:ext cx="4914901" cy="762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-448976" y="-229311"/>
            <a:ext cx="5334001" cy="1932445"/>
          </a:xfrm>
          <a:prstGeom prst="rect">
            <a:avLst/>
          </a:prstGeom>
        </p:spPr>
        <p:txBody>
          <a:bodyPr/>
          <a:lstStyle>
            <a:lvl1pPr algn="ctr">
              <a:defRPr sz="5900"/>
            </a:lvl1pPr>
          </a:lstStyle>
          <a:p>
            <a:r>
              <a:t>Ana </a:t>
            </a:r>
          </a:p>
        </p:txBody>
      </p:sp>
      <p:pic>
        <p:nvPicPr>
          <p:cNvPr id="210" name="76499764-B3ED-4A84-995A-668916DBDFA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6914" y="244346"/>
            <a:ext cx="7797553" cy="4386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7C66D498-8564-4720-86E4-64BB63E26CE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77" y="5097648"/>
            <a:ext cx="7013187" cy="3944919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9148605" y="5415190"/>
            <a:ext cx="2943431" cy="2882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Karate</a:t>
            </a:r>
          </a:p>
          <a:p>
            <a:endParaRPr/>
          </a:p>
          <a:p>
            <a:r>
              <a:t>My experience in Indonesia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A6D692DC-E989-4E83-BD18-6A361A96D686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2399" y="1664813"/>
            <a:ext cx="8173113" cy="2329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AF7C2C46-67FB-49CB-87D2-4DC794ACA8F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6614" y="5718385"/>
            <a:ext cx="4677354" cy="3493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214467" y="6087586"/>
            <a:ext cx="12790629" cy="3441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This project has been funded with support of the European commission. This publication [communication] reflects the views only of the author, and the Commission cannot be held responsible for any use which can be made of the information contained therein.</a:t>
            </a:r>
          </a:p>
        </p:txBody>
      </p:sp>
      <p:pic>
        <p:nvPicPr>
          <p:cNvPr id="218" name="E6F9FA7D-A249-42AF-9D01-4D97C9565C3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5091" y="1900965"/>
            <a:ext cx="7254618" cy="2497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Personalizado</PresentationFormat>
  <Paragraphs>35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ModernPortfolio</vt:lpstr>
      <vt:lpstr>SPORTS  IN SPAIN</vt:lpstr>
      <vt:lpstr>Olympic  Games</vt:lpstr>
      <vt:lpstr>Olympic  Games</vt:lpstr>
      <vt:lpstr>Football  in Spain</vt:lpstr>
      <vt:lpstr>Sports in Espera (Cádiz, Spain)</vt:lpstr>
      <vt:lpstr>Ana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IDIOMAS</dc:creator>
  <cp:lastModifiedBy> </cp:lastModifiedBy>
  <cp:revision>2</cp:revision>
  <dcterms:modified xsi:type="dcterms:W3CDTF">2016-11-08T09:32:56Z</dcterms:modified>
</cp:coreProperties>
</file>