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24" autoAdjust="0"/>
  </p:normalViewPr>
  <p:slideViewPr>
    <p:cSldViewPr>
      <p:cViewPr>
        <p:scale>
          <a:sx n="76" d="100"/>
          <a:sy n="76" d="100"/>
        </p:scale>
        <p:origin x="-120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A328E0-05D6-47CC-8A2A-9409DD2092C8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1ACE2CC-9587-4A3C-B37C-DCC812546217}" type="slidenum">
              <a:rPr lang="en-GB" smtClean="0"/>
              <a:t>‹Nº›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28E0-05D6-47CC-8A2A-9409DD2092C8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E2CC-9587-4A3C-B37C-DCC812546217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28E0-05D6-47CC-8A2A-9409DD2092C8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E2CC-9587-4A3C-B37C-DCC812546217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A328E0-05D6-47CC-8A2A-9409DD2092C8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ACE2CC-9587-4A3C-B37C-DCC812546217}" type="slidenum">
              <a:rPr lang="en-GB" smtClean="0"/>
              <a:t>‹Nº›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A328E0-05D6-47CC-8A2A-9409DD2092C8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1ACE2CC-9587-4A3C-B37C-DCC812546217}" type="slidenum">
              <a:rPr lang="en-GB" smtClean="0"/>
              <a:t>‹Nº›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28E0-05D6-47CC-8A2A-9409DD2092C8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E2CC-9587-4A3C-B37C-DCC812546217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28E0-05D6-47CC-8A2A-9409DD2092C8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E2CC-9587-4A3C-B37C-DCC812546217}" type="slidenum">
              <a:rPr lang="en-GB" smtClean="0"/>
              <a:t>‹Nº›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A328E0-05D6-47CC-8A2A-9409DD2092C8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ACE2CC-9587-4A3C-B37C-DCC812546217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28E0-05D6-47CC-8A2A-9409DD2092C8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E2CC-9587-4A3C-B37C-DCC812546217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A328E0-05D6-47CC-8A2A-9409DD2092C8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ACE2CC-9587-4A3C-B37C-DCC812546217}" type="slidenum">
              <a:rPr lang="en-GB" smtClean="0"/>
              <a:t>‹Nº›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A328E0-05D6-47CC-8A2A-9409DD2092C8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ACE2CC-9587-4A3C-B37C-DCC812546217}" type="slidenum">
              <a:rPr lang="en-GB" smtClean="0"/>
              <a:t>‹Nº›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A328E0-05D6-47CC-8A2A-9409DD2092C8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ACE2CC-9587-4A3C-B37C-DCC812546217}" type="slidenum">
              <a:rPr lang="en-GB" smtClean="0"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b="1" u="sng" dirty="0" smtClean="0">
                <a:solidFill>
                  <a:srgbClr val="FF0000"/>
                </a:solidFill>
              </a:rPr>
              <a:t>Ma Ville</a:t>
            </a:r>
            <a:endParaRPr lang="en-GB" sz="60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By Luke &amp; JoJo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u="sng" dirty="0" smtClean="0"/>
              <a:t>C’est </a:t>
            </a:r>
            <a:r>
              <a:rPr lang="en-GB" sz="5400" b="1" u="sng" dirty="0" err="1" smtClean="0"/>
              <a:t>ou</a:t>
            </a:r>
            <a:r>
              <a:rPr lang="en-GB" sz="5400" b="1" u="sng" dirty="0" smtClean="0"/>
              <a:t>?</a:t>
            </a:r>
            <a:endParaRPr lang="en-GB" sz="5400" b="1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18206"/>
            <a:ext cx="3384376" cy="533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331640" y="2852936"/>
            <a:ext cx="3024336" cy="3744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560" y="23488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Paignton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2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u="sng" dirty="0" smtClean="0"/>
              <a:t>Les Restaurants</a:t>
            </a:r>
            <a:endParaRPr lang="en-GB" sz="36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2016224" cy="15102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54531"/>
            <a:ext cx="2215907" cy="1664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03763"/>
            <a:ext cx="1948805" cy="1169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56992"/>
            <a:ext cx="2756024" cy="2067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8370"/>
            <a:ext cx="2800352" cy="21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b="1" u="sng" dirty="0" smtClean="0"/>
              <a:t>Plage</a:t>
            </a:r>
            <a:endParaRPr lang="en-GB" sz="48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5776317" cy="15003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41575"/>
            <a:ext cx="26289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2429694" cy="1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152" y="438301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u="sng" dirty="0" smtClean="0"/>
              <a:t>Attractions pour les enfants</a:t>
            </a:r>
            <a:endParaRPr lang="en-GB" sz="54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2847975" cy="160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81301"/>
            <a:ext cx="2952328" cy="2216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6" y="3444489"/>
            <a:ext cx="2540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98231"/>
            <a:ext cx="2592288" cy="2592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8144" y="472877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#Attractive pour les petit enfants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887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u="sng" dirty="0" smtClean="0"/>
              <a:t>Les opinions des gens </a:t>
            </a:r>
            <a:endParaRPr lang="en-GB" sz="4000" b="1" u="sng" dirty="0"/>
          </a:p>
        </p:txBody>
      </p:sp>
      <p:sp>
        <p:nvSpPr>
          <p:cNvPr id="5" name="TextBox 4"/>
          <p:cNvSpPr txBox="1"/>
          <p:nvPr/>
        </p:nvSpPr>
        <p:spPr>
          <a:xfrm rot="19240588">
            <a:off x="-298294" y="2790681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Sophie Dale~ Oui Paignton est bon et propre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05614" y="2513682"/>
            <a:ext cx="410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JoJo Nicholls~ c’est une ville amusant avec beaucoup de bons restaurants par exemple Inn on the Green 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 rot="1769418">
            <a:off x="2532348" y="4692075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Ella Shinner~ c’est une ville amusant avec beaucoup de la norriture délicieuse  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0169" y="5829325"/>
            <a:ext cx="3615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Luke Ducker~ c’est une ville propre et </a:t>
            </a:r>
            <a:r>
              <a:rPr lang="en-GB" sz="2000" b="1" dirty="0" err="1" smtClean="0"/>
              <a:t>sportif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07119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9525"/>
            <a:ext cx="75152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424113"/>
            <a:ext cx="364013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5 CuadroTexto"/>
          <p:cNvSpPr txBox="1">
            <a:spLocks noChangeArrowheads="1"/>
          </p:cNvSpPr>
          <p:nvPr/>
        </p:nvSpPr>
        <p:spPr bwMode="auto">
          <a:xfrm>
            <a:off x="2916238" y="5408613"/>
            <a:ext cx="3584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/>
              <a:t>A WONDERFUL WORLD AROUND US</a:t>
            </a:r>
          </a:p>
          <a:p>
            <a:pPr algn="ctr" eaLnBrk="1" hangingPunct="1"/>
            <a:r>
              <a:rPr lang="es-ES"/>
              <a:t>2015-1-ES01-KA219-016089</a:t>
            </a:r>
          </a:p>
        </p:txBody>
      </p:sp>
    </p:spTree>
    <p:extLst>
      <p:ext uri="{BB962C8B-B14F-4D97-AF65-F5344CB8AC3E}">
        <p14:creationId xmlns:p14="http://schemas.microsoft.com/office/powerpoint/2010/main" val="13269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98663"/>
            <a:ext cx="8229600" cy="4525962"/>
          </a:xfrm>
        </p:spPr>
        <p:txBody>
          <a:bodyPr rtlCol="0"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i="1" dirty="0" err="1"/>
              <a:t>This</a:t>
            </a:r>
            <a:r>
              <a:rPr lang="es-ES" i="1" dirty="0"/>
              <a:t> </a:t>
            </a:r>
            <a:r>
              <a:rPr lang="es-ES" i="1" dirty="0" err="1"/>
              <a:t>project</a:t>
            </a:r>
            <a:r>
              <a:rPr lang="es-ES" i="1" dirty="0"/>
              <a:t> has </a:t>
            </a:r>
            <a:r>
              <a:rPr lang="es-ES" i="1" dirty="0" err="1"/>
              <a:t>been</a:t>
            </a:r>
            <a:r>
              <a:rPr lang="es-ES" i="1" dirty="0"/>
              <a:t> </a:t>
            </a:r>
            <a:r>
              <a:rPr lang="es-ES" i="1" dirty="0" err="1"/>
              <a:t>funded</a:t>
            </a:r>
            <a:r>
              <a:rPr lang="es-ES" i="1" dirty="0"/>
              <a:t> </a:t>
            </a:r>
            <a:r>
              <a:rPr lang="es-ES" i="1" dirty="0" err="1"/>
              <a:t>with</a:t>
            </a:r>
            <a:r>
              <a:rPr lang="es-ES" i="1" dirty="0"/>
              <a:t> </a:t>
            </a:r>
            <a:r>
              <a:rPr lang="es-ES" i="1" dirty="0" err="1"/>
              <a:t>support</a:t>
            </a:r>
            <a:r>
              <a:rPr lang="es-ES" i="1" dirty="0"/>
              <a:t> of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European</a:t>
            </a:r>
            <a:r>
              <a:rPr lang="es-ES" i="1" dirty="0"/>
              <a:t> </a:t>
            </a:r>
            <a:r>
              <a:rPr lang="es-ES" i="1" dirty="0" err="1"/>
              <a:t>commission</a:t>
            </a:r>
            <a:r>
              <a:rPr lang="es-ES" i="1" dirty="0"/>
              <a:t>. </a:t>
            </a:r>
            <a:r>
              <a:rPr lang="es-ES" i="1" dirty="0" err="1"/>
              <a:t>This</a:t>
            </a:r>
            <a:r>
              <a:rPr lang="es-ES" i="1" dirty="0"/>
              <a:t> </a:t>
            </a:r>
            <a:r>
              <a:rPr lang="es-ES" i="1" dirty="0" err="1"/>
              <a:t>publication</a:t>
            </a:r>
            <a:r>
              <a:rPr lang="es-ES" i="1" dirty="0"/>
              <a:t> [</a:t>
            </a:r>
            <a:r>
              <a:rPr lang="es-ES" i="1" dirty="0" err="1"/>
              <a:t>communication</a:t>
            </a:r>
            <a:r>
              <a:rPr lang="es-ES" i="1" dirty="0"/>
              <a:t>] </a:t>
            </a:r>
            <a:r>
              <a:rPr lang="es-ES" i="1" dirty="0" err="1"/>
              <a:t>reflects</a:t>
            </a:r>
            <a:r>
              <a:rPr lang="es-ES" i="1" dirty="0"/>
              <a:t>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views</a:t>
            </a:r>
            <a:r>
              <a:rPr lang="es-ES" i="1" dirty="0"/>
              <a:t> </a:t>
            </a:r>
            <a:r>
              <a:rPr lang="es-ES" i="1" dirty="0" err="1"/>
              <a:t>only</a:t>
            </a:r>
            <a:r>
              <a:rPr lang="es-ES" i="1" dirty="0"/>
              <a:t> of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author</a:t>
            </a:r>
            <a:r>
              <a:rPr lang="es-ES" i="1" dirty="0"/>
              <a:t>, and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Commission</a:t>
            </a:r>
            <a:r>
              <a:rPr lang="es-ES" i="1" dirty="0"/>
              <a:t> </a:t>
            </a:r>
            <a:r>
              <a:rPr lang="es-ES" i="1" dirty="0" err="1"/>
              <a:t>cannot</a:t>
            </a:r>
            <a:r>
              <a:rPr lang="es-ES" i="1" dirty="0"/>
              <a:t> be </a:t>
            </a:r>
            <a:r>
              <a:rPr lang="es-ES" i="1" dirty="0" err="1"/>
              <a:t>held</a:t>
            </a:r>
            <a:r>
              <a:rPr lang="es-ES" i="1" dirty="0"/>
              <a:t> </a:t>
            </a:r>
            <a:r>
              <a:rPr lang="es-ES" i="1" dirty="0" err="1"/>
              <a:t>responsible</a:t>
            </a:r>
            <a:r>
              <a:rPr lang="es-ES" i="1" dirty="0"/>
              <a:t> </a:t>
            </a:r>
            <a:r>
              <a:rPr lang="es-ES" i="1" dirty="0" err="1"/>
              <a:t>for</a:t>
            </a:r>
            <a:r>
              <a:rPr lang="es-ES" i="1" dirty="0"/>
              <a:t> </a:t>
            </a:r>
            <a:r>
              <a:rPr lang="es-ES" i="1" dirty="0" err="1"/>
              <a:t>any</a:t>
            </a:r>
            <a:r>
              <a:rPr lang="es-ES" i="1" dirty="0"/>
              <a:t> use </a:t>
            </a:r>
            <a:r>
              <a:rPr lang="es-ES" i="1" dirty="0" err="1"/>
              <a:t>which</a:t>
            </a:r>
            <a:r>
              <a:rPr lang="es-ES" i="1" dirty="0"/>
              <a:t> can be </a:t>
            </a:r>
            <a:r>
              <a:rPr lang="es-ES" i="1" dirty="0" err="1"/>
              <a:t>made</a:t>
            </a:r>
            <a:r>
              <a:rPr lang="es-ES" i="1" dirty="0"/>
              <a:t> of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information</a:t>
            </a:r>
            <a:r>
              <a:rPr lang="es-ES" i="1" dirty="0"/>
              <a:t> </a:t>
            </a:r>
            <a:r>
              <a:rPr lang="es-ES" i="1" dirty="0" err="1"/>
              <a:t>contained</a:t>
            </a:r>
            <a:r>
              <a:rPr lang="es-ES" i="1" dirty="0"/>
              <a:t> </a:t>
            </a:r>
            <a:r>
              <a:rPr lang="es-ES" i="1" dirty="0" err="1"/>
              <a:t>therein</a:t>
            </a:r>
            <a:r>
              <a:rPr lang="es-ES" i="1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i="1" dirty="0" smtClean="0"/>
              <a:t>El</a:t>
            </a:r>
            <a:r>
              <a:rPr lang="es-ES" i="1" dirty="0"/>
              <a:t> presente proyecto ha sido financiado con el apoyo de la Comisión Europea. Esta publicación (comunicación) </a:t>
            </a:r>
            <a:r>
              <a:rPr lang="es-ES" i="1" dirty="0" err="1"/>
              <a:t>esresponsabilidad</a:t>
            </a:r>
            <a:r>
              <a:rPr lang="es-ES" i="1" dirty="0"/>
              <a:t> exclusiva de su autor. La Comisión no es responsable del uso que pueda hacerse de la información aquí difundida.</a:t>
            </a:r>
            <a:br>
              <a:rPr lang="es-ES" i="1" dirty="0"/>
            </a:br>
            <a:endParaRPr lang="es-ES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i="1" dirty="0" smtClean="0"/>
              <a:t>Dieses </a:t>
            </a:r>
            <a:r>
              <a:rPr lang="es-ES" i="1" dirty="0" err="1"/>
              <a:t>Projekt</a:t>
            </a:r>
            <a:r>
              <a:rPr lang="es-ES" i="1" dirty="0"/>
              <a:t> </a:t>
            </a:r>
            <a:r>
              <a:rPr lang="es-ES" i="1" dirty="0" err="1"/>
              <a:t>wurde</a:t>
            </a:r>
            <a:r>
              <a:rPr lang="es-ES" i="1" dirty="0"/>
              <a:t> </a:t>
            </a:r>
            <a:r>
              <a:rPr lang="es-ES" i="1" dirty="0" err="1"/>
              <a:t>mit</a:t>
            </a:r>
            <a:r>
              <a:rPr lang="es-ES" i="1" dirty="0"/>
              <a:t> </a:t>
            </a:r>
            <a:r>
              <a:rPr lang="es-ES" i="1" dirty="0" err="1"/>
              <a:t>Unterstützung</a:t>
            </a:r>
            <a:r>
              <a:rPr lang="es-ES" i="1" dirty="0"/>
              <a:t> der </a:t>
            </a:r>
            <a:r>
              <a:rPr lang="es-ES" i="1" dirty="0" err="1"/>
              <a:t>Europäischen</a:t>
            </a:r>
            <a:r>
              <a:rPr lang="es-ES" i="1" dirty="0"/>
              <a:t> </a:t>
            </a:r>
            <a:r>
              <a:rPr lang="es-ES" i="1" dirty="0" err="1"/>
              <a:t>Kommission</a:t>
            </a:r>
            <a:r>
              <a:rPr lang="es-ES" i="1" dirty="0"/>
              <a:t> </a:t>
            </a:r>
            <a:r>
              <a:rPr lang="es-ES" i="1" dirty="0" err="1"/>
              <a:t>finanziert</a:t>
            </a:r>
            <a:r>
              <a:rPr lang="es-ES" i="1" dirty="0"/>
              <a:t>. Die </a:t>
            </a:r>
            <a:r>
              <a:rPr lang="es-ES" i="1" dirty="0" err="1"/>
              <a:t>Verantwortung</a:t>
            </a:r>
            <a:r>
              <a:rPr lang="es-ES" i="1" dirty="0"/>
              <a:t> </a:t>
            </a:r>
            <a:r>
              <a:rPr lang="es-ES" i="1" dirty="0" err="1"/>
              <a:t>für</a:t>
            </a:r>
            <a:r>
              <a:rPr lang="es-ES" i="1" dirty="0"/>
              <a:t> den </a:t>
            </a:r>
            <a:r>
              <a:rPr lang="es-ES" i="1" dirty="0" err="1"/>
              <a:t>Inhalt</a:t>
            </a:r>
            <a:r>
              <a:rPr lang="es-ES" i="1" dirty="0"/>
              <a:t> </a:t>
            </a:r>
            <a:r>
              <a:rPr lang="es-ES" i="1" dirty="0" err="1"/>
              <a:t>dieser</a:t>
            </a:r>
            <a:r>
              <a:rPr lang="es-ES" i="1" dirty="0"/>
              <a:t> </a:t>
            </a:r>
            <a:r>
              <a:rPr lang="es-ES" i="1" dirty="0" err="1"/>
              <a:t>Veröffentlichung</a:t>
            </a:r>
            <a:r>
              <a:rPr lang="es-ES" i="1" dirty="0"/>
              <a:t> (</a:t>
            </a:r>
            <a:r>
              <a:rPr lang="es-ES" i="1" dirty="0" err="1"/>
              <a:t>Mitteilung</a:t>
            </a:r>
            <a:r>
              <a:rPr lang="es-ES" i="1" dirty="0"/>
              <a:t>) </a:t>
            </a:r>
            <a:r>
              <a:rPr lang="es-ES" i="1" dirty="0" err="1"/>
              <a:t>trägt</a:t>
            </a:r>
            <a:r>
              <a:rPr lang="es-ES" i="1" dirty="0"/>
              <a:t> </a:t>
            </a:r>
            <a:r>
              <a:rPr lang="es-ES" i="1" dirty="0" err="1"/>
              <a:t>allein</a:t>
            </a:r>
            <a:r>
              <a:rPr lang="es-ES" i="1" dirty="0"/>
              <a:t> der </a:t>
            </a:r>
            <a:r>
              <a:rPr lang="es-ES" i="1" dirty="0" err="1"/>
              <a:t>Verfasser</a:t>
            </a:r>
            <a:r>
              <a:rPr lang="es-ES" i="1" dirty="0"/>
              <a:t>; die </a:t>
            </a:r>
            <a:r>
              <a:rPr lang="es-ES" i="1" dirty="0" err="1"/>
              <a:t>Kommission</a:t>
            </a:r>
            <a:r>
              <a:rPr lang="es-ES" i="1" dirty="0"/>
              <a:t> </a:t>
            </a:r>
            <a:r>
              <a:rPr lang="es-ES" i="1" dirty="0" err="1"/>
              <a:t>haftet</a:t>
            </a:r>
            <a:r>
              <a:rPr lang="es-ES" i="1" dirty="0"/>
              <a:t> </a:t>
            </a:r>
            <a:r>
              <a:rPr lang="es-ES" i="1" dirty="0" err="1"/>
              <a:t>nicht</a:t>
            </a:r>
            <a:r>
              <a:rPr lang="es-ES" i="1" dirty="0"/>
              <a:t> </a:t>
            </a:r>
            <a:r>
              <a:rPr lang="es-ES" i="1" dirty="0" err="1"/>
              <a:t>für</a:t>
            </a:r>
            <a:r>
              <a:rPr lang="es-ES" i="1" dirty="0"/>
              <a:t> die </a:t>
            </a:r>
            <a:r>
              <a:rPr lang="es-ES" i="1" dirty="0" err="1"/>
              <a:t>weitere</a:t>
            </a:r>
            <a:r>
              <a:rPr lang="es-ES" i="1" dirty="0"/>
              <a:t> </a:t>
            </a:r>
            <a:r>
              <a:rPr lang="es-ES" i="1" dirty="0" err="1"/>
              <a:t>Verwendung</a:t>
            </a:r>
            <a:r>
              <a:rPr lang="es-ES" i="1" dirty="0"/>
              <a:t> der </a:t>
            </a:r>
            <a:r>
              <a:rPr lang="es-ES" i="1" dirty="0" err="1"/>
              <a:t>darin</a:t>
            </a:r>
            <a:r>
              <a:rPr lang="es-ES" i="1" dirty="0"/>
              <a:t> </a:t>
            </a:r>
            <a:r>
              <a:rPr lang="es-ES" i="1" dirty="0" err="1"/>
              <a:t>enthaltenen</a:t>
            </a:r>
            <a:r>
              <a:rPr lang="es-ES" i="1" dirty="0"/>
              <a:t> </a:t>
            </a:r>
            <a:r>
              <a:rPr lang="es-ES" i="1" dirty="0" err="1"/>
              <a:t>Angaben</a:t>
            </a:r>
            <a:r>
              <a:rPr lang="es-ES" i="1" dirty="0"/>
              <a:t>.</a:t>
            </a:r>
            <a:br>
              <a:rPr lang="es-ES" i="1" dirty="0"/>
            </a:br>
            <a:endParaRPr lang="es-ES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i="1" dirty="0" err="1" smtClean="0"/>
              <a:t>Il</a:t>
            </a:r>
            <a:r>
              <a:rPr lang="es-ES" i="1" dirty="0"/>
              <a:t> presente </a:t>
            </a:r>
            <a:r>
              <a:rPr lang="es-ES" i="1" dirty="0" err="1"/>
              <a:t>progetto</a:t>
            </a:r>
            <a:r>
              <a:rPr lang="es-ES" i="1" dirty="0"/>
              <a:t> è </a:t>
            </a:r>
            <a:r>
              <a:rPr lang="es-ES" i="1" dirty="0" err="1"/>
              <a:t>finanziato</a:t>
            </a:r>
            <a:r>
              <a:rPr lang="es-ES" i="1" dirty="0"/>
              <a:t> con </a:t>
            </a:r>
            <a:r>
              <a:rPr lang="es-ES" i="1" dirty="0" err="1"/>
              <a:t>il</a:t>
            </a:r>
            <a:r>
              <a:rPr lang="es-ES" i="1" dirty="0"/>
              <a:t> </a:t>
            </a:r>
            <a:r>
              <a:rPr lang="es-ES" i="1" dirty="0" err="1"/>
              <a:t>sostegno</a:t>
            </a:r>
            <a:r>
              <a:rPr lang="es-ES" i="1" dirty="0"/>
              <a:t> </a:t>
            </a:r>
            <a:r>
              <a:rPr lang="es-ES" i="1" dirty="0" err="1"/>
              <a:t>della</a:t>
            </a:r>
            <a:r>
              <a:rPr lang="es-ES" i="1" dirty="0"/>
              <a:t> </a:t>
            </a:r>
            <a:r>
              <a:rPr lang="es-ES" i="1" dirty="0" err="1"/>
              <a:t>Commissione</a:t>
            </a:r>
            <a:r>
              <a:rPr lang="es-ES" i="1" dirty="0"/>
              <a:t> europea. </a:t>
            </a:r>
            <a:r>
              <a:rPr lang="es-ES" i="1" dirty="0" err="1"/>
              <a:t>L'autore</a:t>
            </a:r>
            <a:r>
              <a:rPr lang="es-ES" i="1" dirty="0"/>
              <a:t> è </a:t>
            </a:r>
            <a:r>
              <a:rPr lang="es-ES" i="1" dirty="0" err="1"/>
              <a:t>il</a:t>
            </a:r>
            <a:r>
              <a:rPr lang="es-ES" i="1" dirty="0"/>
              <a:t> solo </a:t>
            </a:r>
            <a:r>
              <a:rPr lang="es-ES" i="1" dirty="0" err="1"/>
              <a:t>responsabile</a:t>
            </a:r>
            <a:r>
              <a:rPr lang="es-ES" i="1" dirty="0"/>
              <a:t> di </a:t>
            </a:r>
            <a:r>
              <a:rPr lang="es-ES" i="1" dirty="0" err="1"/>
              <a:t>questa</a:t>
            </a:r>
            <a:r>
              <a:rPr lang="es-ES" i="1" dirty="0"/>
              <a:t> </a:t>
            </a:r>
            <a:r>
              <a:rPr lang="es-ES" i="1" dirty="0" err="1"/>
              <a:t>pubblicazione</a:t>
            </a:r>
            <a:r>
              <a:rPr lang="es-ES" i="1" dirty="0"/>
              <a:t> (</a:t>
            </a:r>
            <a:r>
              <a:rPr lang="es-ES" i="1" dirty="0" err="1"/>
              <a:t>comunicazione</a:t>
            </a:r>
            <a:r>
              <a:rPr lang="es-ES" i="1" dirty="0"/>
              <a:t>) e la </a:t>
            </a:r>
            <a:r>
              <a:rPr lang="es-ES" i="1" dirty="0" err="1"/>
              <a:t>Commissione</a:t>
            </a:r>
            <a:r>
              <a:rPr lang="es-ES" i="1" dirty="0"/>
              <a:t> declina </a:t>
            </a:r>
            <a:r>
              <a:rPr lang="es-ES" i="1" dirty="0" err="1"/>
              <a:t>ogni</a:t>
            </a:r>
            <a:r>
              <a:rPr lang="es-ES" i="1" dirty="0"/>
              <a:t> </a:t>
            </a:r>
            <a:r>
              <a:rPr lang="es-ES" i="1" dirty="0" err="1"/>
              <a:t>responsabilità</a:t>
            </a:r>
            <a:r>
              <a:rPr lang="es-ES" i="1" dirty="0"/>
              <a:t> </a:t>
            </a:r>
            <a:r>
              <a:rPr lang="es-ES" i="1" dirty="0" err="1"/>
              <a:t>sull'uso</a:t>
            </a:r>
            <a:r>
              <a:rPr lang="es-ES" i="1" dirty="0"/>
              <a:t> che </a:t>
            </a:r>
            <a:r>
              <a:rPr lang="es-ES" i="1" dirty="0" err="1"/>
              <a:t>potrà</a:t>
            </a:r>
            <a:r>
              <a:rPr lang="es-ES" i="1" dirty="0"/>
              <a:t> </a:t>
            </a:r>
            <a:r>
              <a:rPr lang="es-ES" i="1" dirty="0" err="1"/>
              <a:t>essere</a:t>
            </a:r>
            <a:r>
              <a:rPr lang="es-ES" i="1" dirty="0"/>
              <a:t> </a:t>
            </a:r>
            <a:r>
              <a:rPr lang="es-ES" i="1" dirty="0" err="1"/>
              <a:t>fatto</a:t>
            </a:r>
            <a:r>
              <a:rPr lang="es-ES" i="1" dirty="0"/>
              <a:t> </a:t>
            </a:r>
            <a:r>
              <a:rPr lang="es-ES" i="1" dirty="0" err="1"/>
              <a:t>delle</a:t>
            </a:r>
            <a:r>
              <a:rPr lang="es-ES" i="1" dirty="0"/>
              <a:t> </a:t>
            </a:r>
            <a:r>
              <a:rPr lang="es-ES" i="1" dirty="0" err="1"/>
              <a:t>informazioni</a:t>
            </a:r>
            <a:r>
              <a:rPr lang="es-ES" i="1" dirty="0"/>
              <a:t> in </a:t>
            </a:r>
            <a:r>
              <a:rPr lang="es-ES" i="1" dirty="0" err="1"/>
              <a:t>essa</a:t>
            </a:r>
            <a:r>
              <a:rPr lang="es-ES" i="1" dirty="0"/>
              <a:t> </a:t>
            </a:r>
            <a:r>
              <a:rPr lang="es-ES" i="1" dirty="0" err="1"/>
              <a:t>contenute</a:t>
            </a:r>
            <a:r>
              <a:rPr lang="es-ES" i="1" dirty="0"/>
              <a:t>.</a:t>
            </a:r>
            <a:br>
              <a:rPr lang="es-ES" i="1" dirty="0"/>
            </a:br>
            <a:endParaRPr lang="es-ES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i="1" dirty="0"/>
              <a:t/>
            </a:r>
            <a:br>
              <a:rPr lang="es-ES" i="1" dirty="0"/>
            </a:br>
            <a:r>
              <a:rPr lang="es-ES" i="1" dirty="0" smtClean="0"/>
              <a:t>Ce </a:t>
            </a:r>
            <a:r>
              <a:rPr lang="es-ES" i="1" dirty="0" err="1"/>
              <a:t>projet</a:t>
            </a:r>
            <a:r>
              <a:rPr lang="es-ES" i="1" dirty="0"/>
              <a:t> a </a:t>
            </a:r>
            <a:r>
              <a:rPr lang="es-ES" i="1" dirty="0" err="1"/>
              <a:t>été</a:t>
            </a:r>
            <a:r>
              <a:rPr lang="es-ES" i="1" dirty="0"/>
              <a:t> </a:t>
            </a:r>
            <a:r>
              <a:rPr lang="es-ES" i="1" dirty="0" err="1"/>
              <a:t>financé</a:t>
            </a:r>
            <a:r>
              <a:rPr lang="es-ES" i="1" dirty="0"/>
              <a:t> </a:t>
            </a:r>
            <a:r>
              <a:rPr lang="es-ES" i="1" dirty="0" err="1"/>
              <a:t>avec</a:t>
            </a:r>
            <a:r>
              <a:rPr lang="es-ES" i="1" dirty="0"/>
              <a:t> le </a:t>
            </a:r>
            <a:r>
              <a:rPr lang="es-ES" i="1" dirty="0" err="1"/>
              <a:t>soutien</a:t>
            </a:r>
            <a:r>
              <a:rPr lang="es-ES" i="1" dirty="0"/>
              <a:t> de la </a:t>
            </a:r>
            <a:r>
              <a:rPr lang="es-ES" i="1" dirty="0" err="1"/>
              <a:t>Commission</a:t>
            </a:r>
            <a:r>
              <a:rPr lang="es-ES" i="1" dirty="0"/>
              <a:t> </a:t>
            </a:r>
            <a:r>
              <a:rPr lang="es-ES" i="1" dirty="0" err="1"/>
              <a:t>européenne</a:t>
            </a:r>
            <a:r>
              <a:rPr lang="es-ES" i="1" dirty="0"/>
              <a:t>. </a:t>
            </a:r>
            <a:r>
              <a:rPr lang="es-ES" i="1" dirty="0" err="1"/>
              <a:t>Cette</a:t>
            </a:r>
            <a:r>
              <a:rPr lang="es-ES" i="1" dirty="0"/>
              <a:t> </a:t>
            </a:r>
            <a:r>
              <a:rPr lang="es-ES" i="1" dirty="0" err="1"/>
              <a:t>publication</a:t>
            </a:r>
            <a:r>
              <a:rPr lang="es-ES" i="1" dirty="0"/>
              <a:t> (</a:t>
            </a:r>
            <a:r>
              <a:rPr lang="es-ES" i="1" dirty="0" err="1"/>
              <a:t>communication</a:t>
            </a:r>
            <a:r>
              <a:rPr lang="es-ES" i="1" dirty="0"/>
              <a:t>) </a:t>
            </a:r>
            <a:r>
              <a:rPr lang="es-ES" i="1" dirty="0" err="1"/>
              <a:t>n'engage</a:t>
            </a:r>
            <a:r>
              <a:rPr lang="es-ES" i="1" dirty="0"/>
              <a:t> que son </a:t>
            </a:r>
            <a:r>
              <a:rPr lang="es-ES" i="1" dirty="0" err="1"/>
              <a:t>auteur</a:t>
            </a:r>
            <a:r>
              <a:rPr lang="es-ES" i="1" dirty="0"/>
              <a:t> et la </a:t>
            </a:r>
            <a:r>
              <a:rPr lang="es-ES" i="1" dirty="0" err="1"/>
              <a:t>Commission</a:t>
            </a:r>
            <a:r>
              <a:rPr lang="es-ES" i="1" dirty="0"/>
              <a:t> </a:t>
            </a:r>
            <a:r>
              <a:rPr lang="es-ES" i="1" dirty="0" err="1"/>
              <a:t>n'est</a:t>
            </a:r>
            <a:r>
              <a:rPr lang="es-ES" i="1" dirty="0"/>
              <a:t> </a:t>
            </a:r>
            <a:r>
              <a:rPr lang="es-ES" i="1" dirty="0" err="1"/>
              <a:t>pas</a:t>
            </a:r>
            <a:r>
              <a:rPr lang="es-ES" i="1" dirty="0"/>
              <a:t> responsable de </a:t>
            </a:r>
            <a:r>
              <a:rPr lang="es-ES" i="1" dirty="0" err="1"/>
              <a:t>l'usage</a:t>
            </a:r>
            <a:r>
              <a:rPr lang="es-ES" i="1" dirty="0"/>
              <a:t> </a:t>
            </a:r>
            <a:r>
              <a:rPr lang="es-ES" i="1" dirty="0" err="1"/>
              <a:t>qui</a:t>
            </a:r>
            <a:r>
              <a:rPr lang="es-ES" i="1" dirty="0"/>
              <a:t> </a:t>
            </a:r>
            <a:r>
              <a:rPr lang="es-ES" i="1" dirty="0" err="1"/>
              <a:t>pourrait</a:t>
            </a:r>
            <a:r>
              <a:rPr lang="es-ES" i="1" dirty="0"/>
              <a:t> </a:t>
            </a:r>
            <a:r>
              <a:rPr lang="es-ES" i="1" dirty="0" err="1"/>
              <a:t>être</a:t>
            </a:r>
            <a:r>
              <a:rPr lang="es-ES" i="1" dirty="0"/>
              <a:t> </a:t>
            </a:r>
            <a:r>
              <a:rPr lang="es-ES" i="1" dirty="0" err="1"/>
              <a:t>fait</a:t>
            </a:r>
            <a:r>
              <a:rPr lang="es-ES" i="1" dirty="0"/>
              <a:t> des </a:t>
            </a:r>
            <a:r>
              <a:rPr lang="es-ES" i="1" dirty="0" err="1"/>
              <a:t>informations</a:t>
            </a:r>
            <a:r>
              <a:rPr lang="es-ES" i="1" dirty="0"/>
              <a:t> </a:t>
            </a:r>
            <a:r>
              <a:rPr lang="es-ES" i="1" dirty="0" err="1"/>
              <a:t>qui</a:t>
            </a:r>
            <a:r>
              <a:rPr lang="es-ES" i="1" dirty="0"/>
              <a:t> y </a:t>
            </a:r>
            <a:r>
              <a:rPr lang="es-ES" i="1" dirty="0" err="1"/>
              <a:t>sont</a:t>
            </a:r>
            <a:r>
              <a:rPr lang="es-ES" i="1" dirty="0"/>
              <a:t> </a:t>
            </a:r>
            <a:r>
              <a:rPr lang="es-ES" i="1" dirty="0" err="1"/>
              <a:t>contenues</a:t>
            </a:r>
            <a:r>
              <a:rPr lang="es-ES" i="1" dirty="0"/>
              <a:t>.</a:t>
            </a:r>
            <a:br>
              <a:rPr lang="es-ES" i="1" dirty="0"/>
            </a:br>
            <a:endParaRPr lang="es-ES" i="1" dirty="0"/>
          </a:p>
        </p:txBody>
      </p:sp>
      <p:pic>
        <p:nvPicPr>
          <p:cNvPr id="5123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33375"/>
            <a:ext cx="36782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3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</TotalTime>
  <Words>128</Words>
  <Application>Microsoft Office PowerPoint</Application>
  <PresentationFormat>Presentación en pantalla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Oriel</vt:lpstr>
      <vt:lpstr>Ma Ville</vt:lpstr>
      <vt:lpstr>C’est ou?</vt:lpstr>
      <vt:lpstr>Les Restaurants</vt:lpstr>
      <vt:lpstr>Plage</vt:lpstr>
      <vt:lpstr>Attractions pour les enfants</vt:lpstr>
      <vt:lpstr>Les opinions des gens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Ville</dc:title>
  <dc:creator>14DUCKERLuk</dc:creator>
  <cp:lastModifiedBy>ANTONIO</cp:lastModifiedBy>
  <cp:revision>13</cp:revision>
  <cp:lastPrinted>2016-02-11T12:21:24Z</cp:lastPrinted>
  <dcterms:created xsi:type="dcterms:W3CDTF">2016-02-02T14:31:44Z</dcterms:created>
  <dcterms:modified xsi:type="dcterms:W3CDTF">2016-05-22T16:09:28Z</dcterms:modified>
</cp:coreProperties>
</file>