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3560C-61E8-4B34-8529-A2B3F22CDE85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4A580-92BB-4B90-B722-95CD83E1832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7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A580-92BB-4B90-B722-95CD83E183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8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EE78-887D-416E-AF53-0C17CC64CACC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E339-35DC-4C6B-BE9F-5880C9B565C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EE78-887D-416E-AF53-0C17CC64CACC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E339-35DC-4C6B-BE9F-5880C9B565C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EE78-887D-416E-AF53-0C17CC64CACC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E339-35DC-4C6B-BE9F-5880C9B565C8}" type="slidenum">
              <a:rPr lang="en-GB" smtClean="0"/>
              <a:t>‹Nº›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EE78-887D-416E-AF53-0C17CC64CACC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E339-35DC-4C6B-BE9F-5880C9B565C8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EE78-887D-416E-AF53-0C17CC64CACC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E339-35DC-4C6B-BE9F-5880C9B565C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EE78-887D-416E-AF53-0C17CC64CACC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E339-35DC-4C6B-BE9F-5880C9B565C8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EE78-887D-416E-AF53-0C17CC64CACC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E339-35DC-4C6B-BE9F-5880C9B565C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EE78-887D-416E-AF53-0C17CC64CACC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E339-35DC-4C6B-BE9F-5880C9B565C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EE78-887D-416E-AF53-0C17CC64CACC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E339-35DC-4C6B-BE9F-5880C9B565C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EE78-887D-416E-AF53-0C17CC64CACC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E339-35DC-4C6B-BE9F-5880C9B565C8}" type="slidenum">
              <a:rPr lang="en-GB" smtClean="0"/>
              <a:t>‹Nº›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EE78-887D-416E-AF53-0C17CC64CACC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E339-35DC-4C6B-BE9F-5880C9B565C8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3DEE78-887D-416E-AF53-0C17CC64CACC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172E339-35DC-4C6B-BE9F-5880C9B565C8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1500" dirty="0" smtClean="0">
                <a:solidFill>
                  <a:srgbClr val="FFFF00"/>
                </a:solidFill>
              </a:rPr>
              <a:t>MA VILLE</a:t>
            </a:r>
            <a:endParaRPr lang="en-GB" sz="115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21400"/>
            <a:ext cx="6400800" cy="1473200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  <a:latin typeface="Algerian" panose="04020705040A02060702" pitchFamily="82" charset="0"/>
              </a:rPr>
              <a:t>par Lucy </a:t>
            </a:r>
            <a:r>
              <a:rPr lang="fr-FR" sz="3200" dirty="0">
                <a:solidFill>
                  <a:schemeClr val="tx1"/>
                </a:solidFill>
              </a:rPr>
              <a:t>, </a:t>
            </a:r>
            <a:r>
              <a:rPr lang="fr-FR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Laura et </a:t>
            </a:r>
            <a:r>
              <a:rPr lang="fr-FR" sz="32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ellie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47064"/>
            <a:ext cx="3628291" cy="2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5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4430"/>
            <a:ext cx="4199708" cy="294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4893554" cy="20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82876" y="332656"/>
            <a:ext cx="6480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>
                <a:solidFill>
                  <a:srgbClr val="7030A0"/>
                </a:solidFill>
                <a:latin typeface="arial"/>
              </a:rPr>
              <a:t>U</a:t>
            </a:r>
            <a:r>
              <a:rPr lang="fr-FR" sz="3200" b="0" i="0" dirty="0" smtClean="0">
                <a:solidFill>
                  <a:srgbClr val="7030A0"/>
                </a:solidFill>
                <a:effectLst/>
                <a:latin typeface="arial"/>
              </a:rPr>
              <a:t>ne carte de la ville de Brixham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332656"/>
            <a:ext cx="3059832" cy="650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Le Golden Hind</a:t>
            </a:r>
            <a:endParaRPr lang="en-GB" sz="1200" b="1" dirty="0">
              <a:solidFill>
                <a:srgbClr val="FF0000"/>
              </a:solidFill>
              <a:latin typeface="13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Instructions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de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Brixham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College ( Notre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école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Ma 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position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au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nord-ouest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tête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46 pi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Tournez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à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droite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vers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le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Paradis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Pl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154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ft</a:t>
            </a:r>
            <a:endParaRPr lang="en-GB" sz="1200" dirty="0">
              <a:solidFill>
                <a:srgbClr val="FF0000"/>
              </a:solidFill>
              <a:latin typeface="13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Tournez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à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droite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sur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Paradise Pl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92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ft</a:t>
            </a:r>
            <a:endParaRPr lang="en-GB" sz="1200" dirty="0">
              <a:solidFill>
                <a:srgbClr val="FF0000"/>
              </a:solidFill>
              <a:latin typeface="13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Tourner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à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droite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sur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St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pompe</a:t>
            </a:r>
            <a:endParaRPr lang="en-GB" sz="1200" dirty="0">
              <a:solidFill>
                <a:srgbClr val="FF0000"/>
              </a:solidFill>
              <a:latin typeface="13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190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ft</a:t>
            </a:r>
            <a:endParaRPr lang="en-GB" sz="1200" dirty="0">
              <a:solidFill>
                <a:srgbClr val="FF0000"/>
              </a:solidFill>
              <a:latin typeface="13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Tournez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à gauche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sur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St Fore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115 pi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Tourner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à gauche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dans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The Strand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105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ft</a:t>
            </a:r>
            <a:endParaRPr lang="en-GB" sz="1200" dirty="0">
              <a:solidFill>
                <a:srgbClr val="FF0000"/>
              </a:solidFill>
              <a:latin typeface="13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Tourner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à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droite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en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direction de S W Côte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Chemin</a:t>
            </a:r>
            <a:endParaRPr lang="en-GB" sz="1200" dirty="0">
              <a:solidFill>
                <a:srgbClr val="FF0000"/>
              </a:solidFill>
              <a:latin typeface="13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16 pi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Tournez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à gauche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sur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S W Côte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Chemin</a:t>
            </a:r>
            <a:endParaRPr lang="en-GB" sz="1200" dirty="0">
              <a:solidFill>
                <a:srgbClr val="FF0000"/>
              </a:solidFill>
              <a:latin typeface="13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Destination sera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sur</a:t>
            </a:r>
            <a:r>
              <a:rPr lang="en-GB" sz="1200" dirty="0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 la </a:t>
            </a:r>
            <a:r>
              <a:rPr lang="en-GB" sz="12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droit</a:t>
            </a:r>
            <a:r>
              <a:rPr lang="en-GB" sz="1400" dirty="0" err="1">
                <a:solidFill>
                  <a:srgbClr val="FF0000"/>
                </a:solidFill>
                <a:latin typeface="13"/>
                <a:ea typeface="Calibri"/>
                <a:cs typeface="Times New Roman"/>
              </a:rPr>
              <a:t>e</a:t>
            </a:r>
            <a:endParaRPr lang="en-GB" sz="1400" dirty="0">
              <a:solidFill>
                <a:srgbClr val="FF0000"/>
              </a:solidFill>
              <a:latin typeface="13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1124744"/>
            <a:ext cx="4464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lieux</a:t>
            </a: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</a:rPr>
              <a:t> de </a:t>
            </a:r>
            <a:r>
              <a:rPr lang="en-GB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séjour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AutoShape 2" descr="Image result for berry head hotel"/>
          <p:cNvSpPr>
            <a:spLocks noChangeAspect="1" noChangeArrowheads="1"/>
          </p:cNvSpPr>
          <p:nvPr/>
        </p:nvSpPr>
        <p:spPr bwMode="auto">
          <a:xfrm>
            <a:off x="2555776" y="18048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miley Face 9"/>
          <p:cNvSpPr/>
          <p:nvPr/>
        </p:nvSpPr>
        <p:spPr>
          <a:xfrm>
            <a:off x="4427984" y="2852936"/>
            <a:ext cx="2808312" cy="2304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37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908720"/>
            <a:ext cx="712879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Ma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ville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est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situe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dans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le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sud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ouest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d’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Angleterre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. J’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habite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a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Brixham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. J’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habite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dans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une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maison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avec ma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famille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et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animaux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domestiques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. Il y a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une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boulangerie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, 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une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supermache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, un theatre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aussi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un college.il n’ y a pas de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gare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, un cinema. 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Cest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une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ville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moderne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tres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historique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et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interessante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. La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ville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est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très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belle et par la mer.</a:t>
            </a:r>
            <a:endParaRPr lang="en-GB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020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4572000" cy="53333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Endroits</a:t>
            </a:r>
            <a:r>
              <a:rPr lang="en-GB" sz="28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à </a:t>
            </a:r>
            <a:r>
              <a:rPr lang="en-GB" sz="28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visiter</a:t>
            </a:r>
            <a:r>
              <a:rPr lang="en-GB" sz="28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à </a:t>
            </a:r>
            <a:r>
              <a:rPr lang="en-GB" sz="28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Brixham</a:t>
            </a:r>
            <a:endParaRPr lang="en-GB" sz="2800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Brixham</a:t>
            </a:r>
            <a:r>
              <a:rPr lang="en-GB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Harbour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Berry Head National Nature inverse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Brixham</a:t>
            </a:r>
            <a:r>
              <a:rPr lang="en-GB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Heritage Museum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centre </a:t>
            </a:r>
            <a:r>
              <a:rPr lang="en-GB" sz="24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Brixham</a:t>
            </a:r>
            <a:r>
              <a:rPr lang="en-GB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Heritage </a:t>
            </a:r>
            <a:r>
              <a:rPr lang="en-GB" sz="24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Batterie</a:t>
            </a:r>
            <a:r>
              <a:rPr lang="en-GB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piscine </a:t>
            </a:r>
            <a:r>
              <a:rPr lang="en-GB" sz="24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Shoalstone</a:t>
            </a:r>
            <a:endParaRPr lang="en-GB" sz="2400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Breakwater </a:t>
            </a:r>
            <a:r>
              <a:rPr lang="en-GB" sz="24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plage</a:t>
            </a:r>
            <a:endParaRPr lang="en-GB" sz="2400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sentiers</a:t>
            </a:r>
            <a:r>
              <a:rPr lang="en-GB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Berry Head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Strand Art Gallery</a:t>
            </a:r>
            <a:endParaRPr lang="en-GB" sz="24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 descr="http://www.torquayheraldexpress.co.uk/images/localworld/ugc-images/276409/Article/images/26563207/1013416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3530089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49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7644" y="11664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Berry head hotel- </a:t>
            </a:r>
          </a:p>
          <a:p>
            <a:r>
              <a:rPr lang="en-GB" dirty="0" smtClean="0"/>
              <a:t>Address: Berry Head Rd, </a:t>
            </a:r>
            <a:r>
              <a:rPr lang="en-GB" dirty="0" err="1" smtClean="0"/>
              <a:t>Brixham</a:t>
            </a:r>
            <a:r>
              <a:rPr lang="en-GB" dirty="0" smtClean="0"/>
              <a:t> </a:t>
            </a:r>
          </a:p>
          <a:p>
            <a:r>
              <a:rPr lang="en-GB" dirty="0" smtClean="0"/>
              <a:t>TQ5 9AJ</a:t>
            </a:r>
          </a:p>
          <a:p>
            <a:r>
              <a:rPr lang="en-GB" dirty="0" smtClean="0"/>
              <a:t>Phone: 01803 853225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59624" y="169090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srgbClr val="7030A0"/>
                </a:solidFill>
                <a:latin typeface="Algerian" panose="04020705040A02060702" pitchFamily="82" charset="0"/>
              </a:rPr>
              <a:t>lieux de séjour</a:t>
            </a:r>
          </a:p>
          <a:p>
            <a:r>
              <a:rPr lang="fr-FR" sz="2800" u="sng" dirty="0" smtClean="0">
                <a:solidFill>
                  <a:srgbClr val="7030A0"/>
                </a:solidFill>
                <a:latin typeface="Algerian" panose="04020705040A02060702" pitchFamily="82" charset="0"/>
              </a:rPr>
              <a:t>à Brixham</a:t>
            </a:r>
            <a:endParaRPr lang="en-GB" sz="2800" u="sng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9535" y="356159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SEA TANG GUEST HOUSE Address: 67 Berry Head Road, Brixham TQ5 9AA</a:t>
            </a:r>
          </a:p>
          <a:p>
            <a:r>
              <a:rPr lang="en-GB" dirty="0" smtClean="0"/>
              <a:t>Phone:01803 854651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4978"/>
            <a:ext cx="1828132" cy="124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9" y="3203311"/>
            <a:ext cx="1440160" cy="19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71600" y="2645010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600" y="5805264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09677" y="2932792"/>
            <a:ext cx="0" cy="245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9644" y="3423098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QUAY SIDE HOTEL</a:t>
            </a:r>
          </a:p>
          <a:p>
            <a:r>
              <a:rPr lang="en-GB" dirty="0" smtClean="0"/>
              <a:t>Address: 47- , 41-49 King </a:t>
            </a:r>
            <a:r>
              <a:rPr lang="en-GB" dirty="0" err="1" smtClean="0"/>
              <a:t>st</a:t>
            </a:r>
            <a:r>
              <a:rPr lang="en-GB" dirty="0" smtClean="0"/>
              <a:t>, Brixham</a:t>
            </a:r>
          </a:p>
          <a:p>
            <a:r>
              <a:rPr lang="en-GB" dirty="0" smtClean="0"/>
              <a:t>TQ59TJ</a:t>
            </a:r>
          </a:p>
          <a:p>
            <a:r>
              <a:rPr lang="en-GB" dirty="0" smtClean="0"/>
              <a:t>Phone: 01803 855751</a:t>
            </a: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61598"/>
            <a:ext cx="1660620" cy="12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41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7030A0"/>
                </a:solidFill>
              </a:rPr>
              <a:t>Attractions</a:t>
            </a:r>
            <a:endParaRPr lang="en-GB" sz="4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Image result for brixham attra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131288" cy="16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rixham attra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02" y="2009401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4231681"/>
            <a:ext cx="2466975" cy="1847850"/>
          </a:xfrm>
          <a:prstGeom prst="rect">
            <a:avLst/>
          </a:prstGeom>
        </p:spPr>
      </p:pic>
      <p:pic>
        <p:nvPicPr>
          <p:cNvPr id="1030" name="Picture 6" descr="https://media-cdn.tripadvisor.com/media/photo-s/06/82/e5/6b/main-entran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84659"/>
            <a:ext cx="2376264" cy="164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5080" y="47971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8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9525"/>
            <a:ext cx="75152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424113"/>
            <a:ext cx="36401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5 CuadroTexto"/>
          <p:cNvSpPr txBox="1">
            <a:spLocks noChangeArrowheads="1"/>
          </p:cNvSpPr>
          <p:nvPr/>
        </p:nvSpPr>
        <p:spPr bwMode="auto">
          <a:xfrm>
            <a:off x="2916238" y="5408613"/>
            <a:ext cx="3584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A WONDERFUL WORLD AROUND US</a:t>
            </a:r>
          </a:p>
          <a:p>
            <a:pPr algn="ctr" eaLnBrk="1" hangingPunct="1"/>
            <a:r>
              <a:rPr lang="es-ES"/>
              <a:t>2015-1-ES01-KA219-016089</a:t>
            </a:r>
          </a:p>
        </p:txBody>
      </p:sp>
    </p:spTree>
    <p:extLst>
      <p:ext uri="{BB962C8B-B14F-4D97-AF65-F5344CB8AC3E}">
        <p14:creationId xmlns:p14="http://schemas.microsoft.com/office/powerpoint/2010/main" val="13269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8663"/>
            <a:ext cx="8229600" cy="4525962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 err="1"/>
              <a:t>This</a:t>
            </a:r>
            <a:r>
              <a:rPr lang="es-ES" i="1" dirty="0"/>
              <a:t> </a:t>
            </a:r>
            <a:r>
              <a:rPr lang="es-ES" i="1" dirty="0" err="1"/>
              <a:t>project</a:t>
            </a:r>
            <a:r>
              <a:rPr lang="es-ES" i="1" dirty="0"/>
              <a:t> has </a:t>
            </a:r>
            <a:r>
              <a:rPr lang="es-ES" i="1" dirty="0" err="1"/>
              <a:t>been</a:t>
            </a:r>
            <a:r>
              <a:rPr lang="es-ES" i="1" dirty="0"/>
              <a:t> </a:t>
            </a:r>
            <a:r>
              <a:rPr lang="es-ES" i="1" dirty="0" err="1"/>
              <a:t>funded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</a:t>
            </a:r>
            <a:r>
              <a:rPr lang="es-ES" i="1" dirty="0" err="1"/>
              <a:t>support</a:t>
            </a:r>
            <a:r>
              <a:rPr lang="es-ES" i="1" dirty="0"/>
              <a:t> of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European</a:t>
            </a:r>
            <a:r>
              <a:rPr lang="es-ES" i="1" dirty="0"/>
              <a:t> </a:t>
            </a:r>
            <a:r>
              <a:rPr lang="es-ES" i="1" dirty="0" err="1"/>
              <a:t>commission</a:t>
            </a:r>
            <a:r>
              <a:rPr lang="es-ES" i="1" dirty="0"/>
              <a:t>. </a:t>
            </a:r>
            <a:r>
              <a:rPr lang="es-ES" i="1" dirty="0" err="1"/>
              <a:t>This</a:t>
            </a:r>
            <a:r>
              <a:rPr lang="es-ES" i="1" dirty="0"/>
              <a:t> </a:t>
            </a:r>
            <a:r>
              <a:rPr lang="es-ES" i="1" dirty="0" err="1"/>
              <a:t>publication</a:t>
            </a:r>
            <a:r>
              <a:rPr lang="es-ES" i="1" dirty="0"/>
              <a:t> [</a:t>
            </a:r>
            <a:r>
              <a:rPr lang="es-ES" i="1" dirty="0" err="1"/>
              <a:t>communication</a:t>
            </a:r>
            <a:r>
              <a:rPr lang="es-ES" i="1" dirty="0"/>
              <a:t>] </a:t>
            </a:r>
            <a:r>
              <a:rPr lang="es-ES" i="1" dirty="0" err="1"/>
              <a:t>reflects</a:t>
            </a:r>
            <a:r>
              <a:rPr lang="es-ES" i="1" dirty="0"/>
              <a:t>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views</a:t>
            </a:r>
            <a:r>
              <a:rPr lang="es-ES" i="1" dirty="0"/>
              <a:t> </a:t>
            </a:r>
            <a:r>
              <a:rPr lang="es-ES" i="1" dirty="0" err="1"/>
              <a:t>only</a:t>
            </a:r>
            <a:r>
              <a:rPr lang="es-ES" i="1" dirty="0"/>
              <a:t> of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author</a:t>
            </a:r>
            <a:r>
              <a:rPr lang="es-ES" i="1" dirty="0"/>
              <a:t>, and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Commission</a:t>
            </a:r>
            <a:r>
              <a:rPr lang="es-ES" i="1" dirty="0"/>
              <a:t> </a:t>
            </a:r>
            <a:r>
              <a:rPr lang="es-ES" i="1" dirty="0" err="1"/>
              <a:t>cannot</a:t>
            </a:r>
            <a:r>
              <a:rPr lang="es-ES" i="1" dirty="0"/>
              <a:t> be </a:t>
            </a:r>
            <a:r>
              <a:rPr lang="es-ES" i="1" dirty="0" err="1"/>
              <a:t>held</a:t>
            </a:r>
            <a:r>
              <a:rPr lang="es-ES" i="1" dirty="0"/>
              <a:t> </a:t>
            </a:r>
            <a:r>
              <a:rPr lang="es-ES" i="1" dirty="0" err="1"/>
              <a:t>responsible</a:t>
            </a:r>
            <a:r>
              <a:rPr lang="es-ES" i="1" dirty="0"/>
              <a:t> </a:t>
            </a:r>
            <a:r>
              <a:rPr lang="es-ES" i="1" dirty="0" err="1"/>
              <a:t>for</a:t>
            </a:r>
            <a:r>
              <a:rPr lang="es-ES" i="1" dirty="0"/>
              <a:t> </a:t>
            </a:r>
            <a:r>
              <a:rPr lang="es-ES" i="1" dirty="0" err="1"/>
              <a:t>any</a:t>
            </a:r>
            <a:r>
              <a:rPr lang="es-ES" i="1" dirty="0"/>
              <a:t> use </a:t>
            </a:r>
            <a:r>
              <a:rPr lang="es-ES" i="1" dirty="0" err="1"/>
              <a:t>which</a:t>
            </a:r>
            <a:r>
              <a:rPr lang="es-ES" i="1" dirty="0"/>
              <a:t> can be </a:t>
            </a:r>
            <a:r>
              <a:rPr lang="es-ES" i="1" dirty="0" err="1"/>
              <a:t>made</a:t>
            </a:r>
            <a:r>
              <a:rPr lang="es-ES" i="1" dirty="0"/>
              <a:t> of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information</a:t>
            </a:r>
            <a:r>
              <a:rPr lang="es-ES" i="1" dirty="0"/>
              <a:t> </a:t>
            </a:r>
            <a:r>
              <a:rPr lang="es-ES" i="1" dirty="0" err="1"/>
              <a:t>contained</a:t>
            </a:r>
            <a:r>
              <a:rPr lang="es-ES" i="1" dirty="0"/>
              <a:t> </a:t>
            </a:r>
            <a:r>
              <a:rPr lang="es-ES" i="1" dirty="0" err="1"/>
              <a:t>therein</a:t>
            </a:r>
            <a:r>
              <a:rPr lang="es-ES" i="1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 smtClean="0"/>
              <a:t>El</a:t>
            </a:r>
            <a:r>
              <a:rPr lang="es-ES" i="1" dirty="0"/>
              <a:t> presente proyecto ha sido financiado con el apoyo de la Comisión Europea. Esta publicación (comunicación) </a:t>
            </a:r>
            <a:r>
              <a:rPr lang="es-ES" i="1" dirty="0" err="1"/>
              <a:t>esresponsabilidad</a:t>
            </a:r>
            <a:r>
              <a:rPr lang="es-ES" i="1" dirty="0"/>
              <a:t> exclusiva de su autor. La Comisión no es responsable del uso que pueda hacerse de la información aquí difundida.</a:t>
            </a:r>
            <a:br>
              <a:rPr lang="es-ES" i="1" dirty="0"/>
            </a:b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 smtClean="0"/>
              <a:t>Dieses </a:t>
            </a:r>
            <a:r>
              <a:rPr lang="es-ES" i="1" dirty="0" err="1"/>
              <a:t>Projekt</a:t>
            </a:r>
            <a:r>
              <a:rPr lang="es-ES" i="1" dirty="0"/>
              <a:t> </a:t>
            </a:r>
            <a:r>
              <a:rPr lang="es-ES" i="1" dirty="0" err="1"/>
              <a:t>wurde</a:t>
            </a:r>
            <a:r>
              <a:rPr lang="es-ES" i="1" dirty="0"/>
              <a:t> </a:t>
            </a:r>
            <a:r>
              <a:rPr lang="es-ES" i="1" dirty="0" err="1"/>
              <a:t>mit</a:t>
            </a:r>
            <a:r>
              <a:rPr lang="es-ES" i="1" dirty="0"/>
              <a:t> </a:t>
            </a:r>
            <a:r>
              <a:rPr lang="es-ES" i="1" dirty="0" err="1"/>
              <a:t>Unterstützung</a:t>
            </a:r>
            <a:r>
              <a:rPr lang="es-ES" i="1" dirty="0"/>
              <a:t> der </a:t>
            </a:r>
            <a:r>
              <a:rPr lang="es-ES" i="1" dirty="0" err="1"/>
              <a:t>Europäischen</a:t>
            </a:r>
            <a:r>
              <a:rPr lang="es-ES" i="1" dirty="0"/>
              <a:t> </a:t>
            </a:r>
            <a:r>
              <a:rPr lang="es-ES" i="1" dirty="0" err="1"/>
              <a:t>Kommission</a:t>
            </a:r>
            <a:r>
              <a:rPr lang="es-ES" i="1" dirty="0"/>
              <a:t> </a:t>
            </a:r>
            <a:r>
              <a:rPr lang="es-ES" i="1" dirty="0" err="1"/>
              <a:t>finanziert</a:t>
            </a:r>
            <a:r>
              <a:rPr lang="es-ES" i="1" dirty="0"/>
              <a:t>. Die </a:t>
            </a:r>
            <a:r>
              <a:rPr lang="es-ES" i="1" dirty="0" err="1"/>
              <a:t>Verantwortung</a:t>
            </a:r>
            <a:r>
              <a:rPr lang="es-ES" i="1" dirty="0"/>
              <a:t> </a:t>
            </a:r>
            <a:r>
              <a:rPr lang="es-ES" i="1" dirty="0" err="1"/>
              <a:t>für</a:t>
            </a:r>
            <a:r>
              <a:rPr lang="es-ES" i="1" dirty="0"/>
              <a:t> den </a:t>
            </a:r>
            <a:r>
              <a:rPr lang="es-ES" i="1" dirty="0" err="1"/>
              <a:t>Inhalt</a:t>
            </a:r>
            <a:r>
              <a:rPr lang="es-ES" i="1" dirty="0"/>
              <a:t> </a:t>
            </a:r>
            <a:r>
              <a:rPr lang="es-ES" i="1" dirty="0" err="1"/>
              <a:t>dieser</a:t>
            </a:r>
            <a:r>
              <a:rPr lang="es-ES" i="1" dirty="0"/>
              <a:t> </a:t>
            </a:r>
            <a:r>
              <a:rPr lang="es-ES" i="1" dirty="0" err="1"/>
              <a:t>Veröffentlichung</a:t>
            </a:r>
            <a:r>
              <a:rPr lang="es-ES" i="1" dirty="0"/>
              <a:t> (</a:t>
            </a:r>
            <a:r>
              <a:rPr lang="es-ES" i="1" dirty="0" err="1"/>
              <a:t>Mitteilung</a:t>
            </a:r>
            <a:r>
              <a:rPr lang="es-ES" i="1" dirty="0"/>
              <a:t>) </a:t>
            </a:r>
            <a:r>
              <a:rPr lang="es-ES" i="1" dirty="0" err="1"/>
              <a:t>trägt</a:t>
            </a:r>
            <a:r>
              <a:rPr lang="es-ES" i="1" dirty="0"/>
              <a:t> </a:t>
            </a:r>
            <a:r>
              <a:rPr lang="es-ES" i="1" dirty="0" err="1"/>
              <a:t>allein</a:t>
            </a:r>
            <a:r>
              <a:rPr lang="es-ES" i="1" dirty="0"/>
              <a:t> der </a:t>
            </a:r>
            <a:r>
              <a:rPr lang="es-ES" i="1" dirty="0" err="1"/>
              <a:t>Verfasser</a:t>
            </a:r>
            <a:r>
              <a:rPr lang="es-ES" i="1" dirty="0"/>
              <a:t>; die </a:t>
            </a:r>
            <a:r>
              <a:rPr lang="es-ES" i="1" dirty="0" err="1"/>
              <a:t>Kommission</a:t>
            </a:r>
            <a:r>
              <a:rPr lang="es-ES" i="1" dirty="0"/>
              <a:t> </a:t>
            </a:r>
            <a:r>
              <a:rPr lang="es-ES" i="1" dirty="0" err="1"/>
              <a:t>haftet</a:t>
            </a:r>
            <a:r>
              <a:rPr lang="es-ES" i="1" dirty="0"/>
              <a:t> </a:t>
            </a:r>
            <a:r>
              <a:rPr lang="es-ES" i="1" dirty="0" err="1"/>
              <a:t>nicht</a:t>
            </a:r>
            <a:r>
              <a:rPr lang="es-ES" i="1" dirty="0"/>
              <a:t> </a:t>
            </a:r>
            <a:r>
              <a:rPr lang="es-ES" i="1" dirty="0" err="1"/>
              <a:t>für</a:t>
            </a:r>
            <a:r>
              <a:rPr lang="es-ES" i="1" dirty="0"/>
              <a:t> die </a:t>
            </a:r>
            <a:r>
              <a:rPr lang="es-ES" i="1" dirty="0" err="1"/>
              <a:t>weitere</a:t>
            </a:r>
            <a:r>
              <a:rPr lang="es-ES" i="1" dirty="0"/>
              <a:t> </a:t>
            </a:r>
            <a:r>
              <a:rPr lang="es-ES" i="1" dirty="0" err="1"/>
              <a:t>Verwendung</a:t>
            </a:r>
            <a:r>
              <a:rPr lang="es-ES" i="1" dirty="0"/>
              <a:t> der </a:t>
            </a:r>
            <a:r>
              <a:rPr lang="es-ES" i="1" dirty="0" err="1"/>
              <a:t>darin</a:t>
            </a:r>
            <a:r>
              <a:rPr lang="es-ES" i="1" dirty="0"/>
              <a:t> </a:t>
            </a:r>
            <a:r>
              <a:rPr lang="es-ES" i="1" dirty="0" err="1"/>
              <a:t>enthaltenen</a:t>
            </a:r>
            <a:r>
              <a:rPr lang="es-ES" i="1" dirty="0"/>
              <a:t> </a:t>
            </a:r>
            <a:r>
              <a:rPr lang="es-ES" i="1" dirty="0" err="1"/>
              <a:t>Angaben</a:t>
            </a:r>
            <a:r>
              <a:rPr lang="es-ES" i="1" dirty="0"/>
              <a:t>.</a:t>
            </a:r>
            <a:br>
              <a:rPr lang="es-ES" i="1" dirty="0"/>
            </a:b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 err="1" smtClean="0"/>
              <a:t>Il</a:t>
            </a:r>
            <a:r>
              <a:rPr lang="es-ES" i="1" dirty="0"/>
              <a:t> presente </a:t>
            </a:r>
            <a:r>
              <a:rPr lang="es-ES" i="1" dirty="0" err="1"/>
              <a:t>progetto</a:t>
            </a:r>
            <a:r>
              <a:rPr lang="es-ES" i="1" dirty="0"/>
              <a:t> è </a:t>
            </a:r>
            <a:r>
              <a:rPr lang="es-ES" i="1" dirty="0" err="1"/>
              <a:t>finanziato</a:t>
            </a:r>
            <a:r>
              <a:rPr lang="es-ES" i="1" dirty="0"/>
              <a:t> con </a:t>
            </a:r>
            <a:r>
              <a:rPr lang="es-ES" i="1" dirty="0" err="1"/>
              <a:t>il</a:t>
            </a:r>
            <a:r>
              <a:rPr lang="es-ES" i="1" dirty="0"/>
              <a:t> </a:t>
            </a:r>
            <a:r>
              <a:rPr lang="es-ES" i="1" dirty="0" err="1"/>
              <a:t>sostegno</a:t>
            </a:r>
            <a:r>
              <a:rPr lang="es-ES" i="1" dirty="0"/>
              <a:t> </a:t>
            </a:r>
            <a:r>
              <a:rPr lang="es-ES" i="1" dirty="0" err="1"/>
              <a:t>della</a:t>
            </a:r>
            <a:r>
              <a:rPr lang="es-ES" i="1" dirty="0"/>
              <a:t> </a:t>
            </a:r>
            <a:r>
              <a:rPr lang="es-ES" i="1" dirty="0" err="1"/>
              <a:t>Commissione</a:t>
            </a:r>
            <a:r>
              <a:rPr lang="es-ES" i="1" dirty="0"/>
              <a:t> europea. </a:t>
            </a:r>
            <a:r>
              <a:rPr lang="es-ES" i="1" dirty="0" err="1"/>
              <a:t>L'autore</a:t>
            </a:r>
            <a:r>
              <a:rPr lang="es-ES" i="1" dirty="0"/>
              <a:t> è </a:t>
            </a:r>
            <a:r>
              <a:rPr lang="es-ES" i="1" dirty="0" err="1"/>
              <a:t>il</a:t>
            </a:r>
            <a:r>
              <a:rPr lang="es-ES" i="1" dirty="0"/>
              <a:t> solo </a:t>
            </a:r>
            <a:r>
              <a:rPr lang="es-ES" i="1" dirty="0" err="1"/>
              <a:t>responsabile</a:t>
            </a:r>
            <a:r>
              <a:rPr lang="es-ES" i="1" dirty="0"/>
              <a:t> di </a:t>
            </a:r>
            <a:r>
              <a:rPr lang="es-ES" i="1" dirty="0" err="1"/>
              <a:t>questa</a:t>
            </a:r>
            <a:r>
              <a:rPr lang="es-ES" i="1" dirty="0"/>
              <a:t> </a:t>
            </a:r>
            <a:r>
              <a:rPr lang="es-ES" i="1" dirty="0" err="1"/>
              <a:t>pubblicazione</a:t>
            </a:r>
            <a:r>
              <a:rPr lang="es-ES" i="1" dirty="0"/>
              <a:t> (</a:t>
            </a:r>
            <a:r>
              <a:rPr lang="es-ES" i="1" dirty="0" err="1"/>
              <a:t>comunicazione</a:t>
            </a:r>
            <a:r>
              <a:rPr lang="es-ES" i="1" dirty="0"/>
              <a:t>) e la </a:t>
            </a:r>
            <a:r>
              <a:rPr lang="es-ES" i="1" dirty="0" err="1"/>
              <a:t>Commissione</a:t>
            </a:r>
            <a:r>
              <a:rPr lang="es-ES" i="1" dirty="0"/>
              <a:t> declina </a:t>
            </a:r>
            <a:r>
              <a:rPr lang="es-ES" i="1" dirty="0" err="1"/>
              <a:t>ogni</a:t>
            </a:r>
            <a:r>
              <a:rPr lang="es-ES" i="1" dirty="0"/>
              <a:t> </a:t>
            </a:r>
            <a:r>
              <a:rPr lang="es-ES" i="1" dirty="0" err="1"/>
              <a:t>responsabilità</a:t>
            </a:r>
            <a:r>
              <a:rPr lang="es-ES" i="1" dirty="0"/>
              <a:t> </a:t>
            </a:r>
            <a:r>
              <a:rPr lang="es-ES" i="1" dirty="0" err="1"/>
              <a:t>sull'uso</a:t>
            </a:r>
            <a:r>
              <a:rPr lang="es-ES" i="1" dirty="0"/>
              <a:t> che </a:t>
            </a:r>
            <a:r>
              <a:rPr lang="es-ES" i="1" dirty="0" err="1"/>
              <a:t>potrà</a:t>
            </a:r>
            <a:r>
              <a:rPr lang="es-ES" i="1" dirty="0"/>
              <a:t> </a:t>
            </a:r>
            <a:r>
              <a:rPr lang="es-ES" i="1" dirty="0" err="1"/>
              <a:t>essere</a:t>
            </a:r>
            <a:r>
              <a:rPr lang="es-ES" i="1" dirty="0"/>
              <a:t> </a:t>
            </a:r>
            <a:r>
              <a:rPr lang="es-ES" i="1" dirty="0" err="1"/>
              <a:t>fatto</a:t>
            </a:r>
            <a:r>
              <a:rPr lang="es-ES" i="1" dirty="0"/>
              <a:t> </a:t>
            </a:r>
            <a:r>
              <a:rPr lang="es-ES" i="1" dirty="0" err="1"/>
              <a:t>delle</a:t>
            </a:r>
            <a:r>
              <a:rPr lang="es-ES" i="1" dirty="0"/>
              <a:t> </a:t>
            </a:r>
            <a:r>
              <a:rPr lang="es-ES" i="1" dirty="0" err="1"/>
              <a:t>informazioni</a:t>
            </a:r>
            <a:r>
              <a:rPr lang="es-ES" i="1" dirty="0"/>
              <a:t> in </a:t>
            </a:r>
            <a:r>
              <a:rPr lang="es-ES" i="1" dirty="0" err="1"/>
              <a:t>essa</a:t>
            </a:r>
            <a:r>
              <a:rPr lang="es-ES" i="1" dirty="0"/>
              <a:t> </a:t>
            </a:r>
            <a:r>
              <a:rPr lang="es-ES" i="1" dirty="0" err="1"/>
              <a:t>contenute</a:t>
            </a:r>
            <a:r>
              <a:rPr lang="es-ES" i="1" dirty="0"/>
              <a:t>.</a:t>
            </a:r>
            <a:br>
              <a:rPr lang="es-ES" i="1" dirty="0"/>
            </a:b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/>
              <a:t/>
            </a:r>
            <a:br>
              <a:rPr lang="es-ES" i="1" dirty="0"/>
            </a:br>
            <a:r>
              <a:rPr lang="es-ES" i="1" dirty="0" smtClean="0"/>
              <a:t>Ce </a:t>
            </a:r>
            <a:r>
              <a:rPr lang="es-ES" i="1" dirty="0" err="1"/>
              <a:t>projet</a:t>
            </a:r>
            <a:r>
              <a:rPr lang="es-ES" i="1" dirty="0"/>
              <a:t> a </a:t>
            </a:r>
            <a:r>
              <a:rPr lang="es-ES" i="1" dirty="0" err="1"/>
              <a:t>été</a:t>
            </a:r>
            <a:r>
              <a:rPr lang="es-ES" i="1" dirty="0"/>
              <a:t> </a:t>
            </a:r>
            <a:r>
              <a:rPr lang="es-ES" i="1" dirty="0" err="1"/>
              <a:t>financé</a:t>
            </a:r>
            <a:r>
              <a:rPr lang="es-ES" i="1" dirty="0"/>
              <a:t> </a:t>
            </a:r>
            <a:r>
              <a:rPr lang="es-ES" i="1" dirty="0" err="1"/>
              <a:t>avec</a:t>
            </a:r>
            <a:r>
              <a:rPr lang="es-ES" i="1" dirty="0"/>
              <a:t> le </a:t>
            </a:r>
            <a:r>
              <a:rPr lang="es-ES" i="1" dirty="0" err="1"/>
              <a:t>soutien</a:t>
            </a:r>
            <a:r>
              <a:rPr lang="es-ES" i="1" dirty="0"/>
              <a:t> de la </a:t>
            </a:r>
            <a:r>
              <a:rPr lang="es-ES" i="1" dirty="0" err="1"/>
              <a:t>Commission</a:t>
            </a:r>
            <a:r>
              <a:rPr lang="es-ES" i="1" dirty="0"/>
              <a:t> </a:t>
            </a:r>
            <a:r>
              <a:rPr lang="es-ES" i="1" dirty="0" err="1"/>
              <a:t>européenne</a:t>
            </a:r>
            <a:r>
              <a:rPr lang="es-ES" i="1" dirty="0"/>
              <a:t>. </a:t>
            </a:r>
            <a:r>
              <a:rPr lang="es-ES" i="1" dirty="0" err="1"/>
              <a:t>Cette</a:t>
            </a:r>
            <a:r>
              <a:rPr lang="es-ES" i="1" dirty="0"/>
              <a:t> </a:t>
            </a:r>
            <a:r>
              <a:rPr lang="es-ES" i="1" dirty="0" err="1"/>
              <a:t>publication</a:t>
            </a:r>
            <a:r>
              <a:rPr lang="es-ES" i="1" dirty="0"/>
              <a:t> (</a:t>
            </a:r>
            <a:r>
              <a:rPr lang="es-ES" i="1" dirty="0" err="1"/>
              <a:t>communication</a:t>
            </a:r>
            <a:r>
              <a:rPr lang="es-ES" i="1" dirty="0"/>
              <a:t>) </a:t>
            </a:r>
            <a:r>
              <a:rPr lang="es-ES" i="1" dirty="0" err="1"/>
              <a:t>n'engage</a:t>
            </a:r>
            <a:r>
              <a:rPr lang="es-ES" i="1" dirty="0"/>
              <a:t> que son </a:t>
            </a:r>
            <a:r>
              <a:rPr lang="es-ES" i="1" dirty="0" err="1"/>
              <a:t>auteur</a:t>
            </a:r>
            <a:r>
              <a:rPr lang="es-ES" i="1" dirty="0"/>
              <a:t> et la </a:t>
            </a:r>
            <a:r>
              <a:rPr lang="es-ES" i="1" dirty="0" err="1"/>
              <a:t>Commission</a:t>
            </a:r>
            <a:r>
              <a:rPr lang="es-ES" i="1" dirty="0"/>
              <a:t> </a:t>
            </a:r>
            <a:r>
              <a:rPr lang="es-ES" i="1" dirty="0" err="1"/>
              <a:t>n'est</a:t>
            </a:r>
            <a:r>
              <a:rPr lang="es-ES" i="1" dirty="0"/>
              <a:t> </a:t>
            </a:r>
            <a:r>
              <a:rPr lang="es-ES" i="1" dirty="0" err="1"/>
              <a:t>pas</a:t>
            </a:r>
            <a:r>
              <a:rPr lang="es-ES" i="1" dirty="0"/>
              <a:t> responsable de </a:t>
            </a:r>
            <a:r>
              <a:rPr lang="es-ES" i="1" dirty="0" err="1"/>
              <a:t>l'usage</a:t>
            </a:r>
            <a:r>
              <a:rPr lang="es-ES" i="1" dirty="0"/>
              <a:t> </a:t>
            </a:r>
            <a:r>
              <a:rPr lang="es-ES" i="1" dirty="0" err="1"/>
              <a:t>qui</a:t>
            </a:r>
            <a:r>
              <a:rPr lang="es-ES" i="1" dirty="0"/>
              <a:t> </a:t>
            </a:r>
            <a:r>
              <a:rPr lang="es-ES" i="1" dirty="0" err="1"/>
              <a:t>pourrait</a:t>
            </a:r>
            <a:r>
              <a:rPr lang="es-ES" i="1" dirty="0"/>
              <a:t> </a:t>
            </a:r>
            <a:r>
              <a:rPr lang="es-ES" i="1" dirty="0" err="1"/>
              <a:t>être</a:t>
            </a:r>
            <a:r>
              <a:rPr lang="es-ES" i="1" dirty="0"/>
              <a:t> </a:t>
            </a:r>
            <a:r>
              <a:rPr lang="es-ES" i="1" dirty="0" err="1"/>
              <a:t>fait</a:t>
            </a:r>
            <a:r>
              <a:rPr lang="es-ES" i="1" dirty="0"/>
              <a:t> des </a:t>
            </a:r>
            <a:r>
              <a:rPr lang="es-ES" i="1" dirty="0" err="1"/>
              <a:t>informations</a:t>
            </a:r>
            <a:r>
              <a:rPr lang="es-ES" i="1" dirty="0"/>
              <a:t> </a:t>
            </a:r>
            <a:r>
              <a:rPr lang="es-ES" i="1" dirty="0" err="1"/>
              <a:t>qui</a:t>
            </a:r>
            <a:r>
              <a:rPr lang="es-ES" i="1" dirty="0"/>
              <a:t> y </a:t>
            </a:r>
            <a:r>
              <a:rPr lang="es-ES" i="1" dirty="0" err="1"/>
              <a:t>sont</a:t>
            </a:r>
            <a:r>
              <a:rPr lang="es-ES" i="1" dirty="0"/>
              <a:t> </a:t>
            </a:r>
            <a:r>
              <a:rPr lang="es-ES" i="1" dirty="0" err="1"/>
              <a:t>contenues</a:t>
            </a:r>
            <a:r>
              <a:rPr lang="es-ES" i="1" dirty="0"/>
              <a:t>.</a:t>
            </a:r>
            <a:br>
              <a:rPr lang="es-ES" i="1" dirty="0"/>
            </a:br>
            <a:endParaRPr lang="es-ES" i="1" dirty="0"/>
          </a:p>
        </p:txBody>
      </p:sp>
      <p:pic>
        <p:nvPicPr>
          <p:cNvPr id="512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3375"/>
            <a:ext cx="36782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3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</TotalTime>
  <Words>203</Words>
  <Application>Microsoft Office PowerPoint</Application>
  <PresentationFormat>Presentación en pantalla (4:3)</PresentationFormat>
  <Paragraphs>60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Waveform</vt:lpstr>
      <vt:lpstr>MA VILLE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VILLE</dc:title>
  <dc:creator>14WELCHLuc</dc:creator>
  <cp:lastModifiedBy>ANTONIO</cp:lastModifiedBy>
  <cp:revision>7</cp:revision>
  <dcterms:created xsi:type="dcterms:W3CDTF">2016-02-11T11:48:33Z</dcterms:created>
  <dcterms:modified xsi:type="dcterms:W3CDTF">2016-05-22T16:08:28Z</dcterms:modified>
</cp:coreProperties>
</file>