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58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E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>
        <p:scale>
          <a:sx n="76" d="100"/>
          <a:sy n="76" d="100"/>
        </p:scale>
        <p:origin x="-12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1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6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6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0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9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1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5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CFDCB-A3B3-4F01-BAEA-75113C806EAE}" type="datetimeFigureOut">
              <a:rPr lang="en-GB" smtClean="0"/>
              <a:t>22/05/2016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627AC-13EC-42C0-AB45-6EFA34919B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1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6">
                <a:lumMod val="75000"/>
              </a:schemeClr>
            </a:gs>
            <a:gs pos="85000">
              <a:srgbClr val="FF0000"/>
            </a:gs>
            <a:gs pos="23000">
              <a:srgbClr val="2FE533"/>
            </a:gs>
            <a:gs pos="66000">
              <a:srgbClr val="7030A0"/>
            </a:gs>
            <a:gs pos="45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51720" y="2204864"/>
            <a:ext cx="53285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dirty="0" smtClean="0">
                <a:ln w="900" cmpd="sng">
                  <a:solidFill>
                    <a:schemeClr val="tx2">
                      <a:lumMod val="60000"/>
                      <a:lumOff val="4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Plymouth</a:t>
            </a:r>
            <a:endParaRPr lang="en-GB" sz="9600" b="1" cap="none" spc="0" dirty="0">
              <a:ln w="900" cmpd="sng">
                <a:solidFill>
                  <a:schemeClr val="tx2">
                    <a:lumMod val="60000"/>
                    <a:lumOff val="4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400800" cy="17526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39330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BY CONNIE AND </a:t>
            </a:r>
            <a:r>
              <a:rPr lang="en-GB" smtClean="0"/>
              <a:t>Emmy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5">
                <a:lumMod val="20000"/>
                <a:lumOff val="80000"/>
              </a:schemeClr>
            </a:gs>
            <a:gs pos="0">
              <a:schemeClr val="accent5">
                <a:lumMod val="40000"/>
                <a:lumOff val="60000"/>
              </a:schemeClr>
            </a:gs>
            <a:gs pos="98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err="1">
                <a:latin typeface="+mn-lt"/>
              </a:rPr>
              <a:t>O</a:t>
            </a:r>
            <a:r>
              <a:rPr lang="en-GB" sz="9600" dirty="0" err="1" smtClean="0">
                <a:latin typeface="+mn-lt"/>
              </a:rPr>
              <a:t>ù</a:t>
            </a:r>
            <a:r>
              <a:rPr lang="en-GB" sz="9600" dirty="0" smtClean="0">
                <a:latin typeface="+mn-lt"/>
              </a:rPr>
              <a:t> </a:t>
            </a:r>
            <a:r>
              <a:rPr lang="en-GB" sz="9600" dirty="0" err="1" smtClean="0">
                <a:latin typeface="+mn-lt"/>
              </a:rPr>
              <a:t>est-ce</a:t>
            </a:r>
            <a:r>
              <a:rPr lang="en-GB" sz="9600" dirty="0" smtClean="0">
                <a:latin typeface="+mn-lt"/>
              </a:rPr>
              <a:t>?</a:t>
            </a:r>
            <a:endParaRPr lang="en-GB" sz="9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Plymouth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ici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3312368" cy="529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123728" y="3985849"/>
            <a:ext cx="2232248" cy="2395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2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5">
                <a:lumMod val="20000"/>
                <a:lumOff val="80000"/>
              </a:schemeClr>
            </a:gs>
            <a:gs pos="0">
              <a:schemeClr val="accent5">
                <a:lumMod val="40000"/>
                <a:lumOff val="60000"/>
              </a:schemeClr>
            </a:gs>
            <a:gs pos="9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/>
              <a:t>Ma Ville</a:t>
            </a: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4000" dirty="0"/>
              <a:t>Plymouth est dans le sud de l'Angleterre . Il y a une cathédrale très ancienne dans le centre de la ville . Ils ont aussi une très grande académie appelé </a:t>
            </a:r>
            <a:r>
              <a:rPr lang="fr-FR" sz="4000" dirty="0" err="1"/>
              <a:t>Lipson</a:t>
            </a:r>
            <a:r>
              <a:rPr lang="fr-FR" sz="4000" dirty="0"/>
              <a:t> l' académie de </a:t>
            </a:r>
            <a:r>
              <a:rPr lang="fr-FR" sz="4000" dirty="0" err="1" smtClean="0"/>
              <a:t>co-opérative</a:t>
            </a:r>
            <a:r>
              <a:rPr lang="fr-FR" sz="4000" dirty="0" smtClean="0"/>
              <a:t> </a:t>
            </a:r>
            <a:r>
              <a:rPr lang="fr-FR" sz="4000" dirty="0"/>
              <a:t>. Il y a une boulangerie appelée la cuisine de </a:t>
            </a:r>
            <a:r>
              <a:rPr lang="fr-FR" sz="4000" dirty="0" err="1" smtClean="0"/>
              <a:t>K’s</a:t>
            </a:r>
            <a:r>
              <a:rPr lang="fr-FR" sz="4000" dirty="0" smtClean="0"/>
              <a:t> </a:t>
            </a:r>
            <a:r>
              <a:rPr lang="fr-FR" sz="4000" dirty="0" err="1" smtClean="0"/>
              <a:t>Kitchen</a:t>
            </a:r>
            <a:r>
              <a:rPr lang="fr-FR" sz="4000" dirty="0" smtClean="0"/>
              <a:t> </a:t>
            </a:r>
            <a:r>
              <a:rPr lang="fr-FR" sz="4000" dirty="0"/>
              <a:t>. Il est très grand et ville très </a:t>
            </a:r>
            <a:r>
              <a:rPr lang="fr-FR" sz="4000" dirty="0" smtClean="0"/>
              <a:t>moderne.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57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9000">
              <a:schemeClr val="accent5">
                <a:lumMod val="40000"/>
                <a:lumOff val="60000"/>
              </a:schemeClr>
            </a:gs>
            <a:gs pos="99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10700" dirty="0" smtClean="0"/>
              <a:t>Hôtels</a:t>
            </a:r>
            <a:endParaRPr lang="en-GB" sz="10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Premier Inn Plymouth Sutton Harbour      </a:t>
            </a:r>
            <a:r>
              <a:rPr lang="en-GB" sz="2800" dirty="0" smtClean="0"/>
              <a:t>                                            </a:t>
            </a:r>
            <a:r>
              <a:rPr lang="en-GB" sz="2000" dirty="0" smtClean="0"/>
              <a:t>Adresse: 28 </a:t>
            </a:r>
            <a:r>
              <a:rPr lang="en-GB" sz="2000" dirty="0"/>
              <a:t>Sutton Rd, Plymouth PL4 </a:t>
            </a:r>
            <a:r>
              <a:rPr lang="en-GB" sz="2000" dirty="0" smtClean="0"/>
              <a:t>0HX                                                             </a:t>
            </a:r>
            <a:r>
              <a:rPr lang="en-GB" sz="2000" dirty="0"/>
              <a:t>Numéro de </a:t>
            </a:r>
            <a:r>
              <a:rPr lang="en-GB" sz="2000" dirty="0" smtClean="0"/>
              <a:t>téléphone</a:t>
            </a:r>
            <a:r>
              <a:rPr lang="en-GB" sz="2000" dirty="0"/>
              <a:t>: 0871 527 8882       </a:t>
            </a:r>
            <a:endParaRPr lang="en-GB" sz="2000" dirty="0" smtClean="0"/>
          </a:p>
          <a:p>
            <a:pPr marL="0" indent="0">
              <a:buNone/>
            </a:pPr>
            <a:r>
              <a:rPr lang="en-GB" sz="2800" dirty="0" smtClean="0"/>
              <a:t>Jurys Inn Plymouth                                                                      </a:t>
            </a:r>
            <a:r>
              <a:rPr lang="en-GB" sz="2000" dirty="0" smtClean="0"/>
              <a:t>Adreese: 50 Exeter St, Plymouth </a:t>
            </a:r>
            <a:r>
              <a:rPr lang="en-GB" sz="2000" dirty="0"/>
              <a:t>PL4 0AZ  </a:t>
            </a:r>
            <a:r>
              <a:rPr lang="en-GB" sz="2000" dirty="0" smtClean="0"/>
              <a:t>                                                             Numéro de téléphone: </a:t>
            </a:r>
            <a:r>
              <a:rPr lang="en-GB" sz="2000" dirty="0"/>
              <a:t>01752 </a:t>
            </a:r>
            <a:r>
              <a:rPr lang="en-GB" sz="2000" dirty="0" smtClean="0"/>
              <a:t>631000</a:t>
            </a:r>
          </a:p>
          <a:p>
            <a:pPr marL="0" indent="0">
              <a:buNone/>
            </a:pPr>
            <a:r>
              <a:rPr lang="en-GB" sz="2800" dirty="0" smtClean="0"/>
              <a:t>Boringdon Hall Hotel                                                                   </a:t>
            </a:r>
            <a:r>
              <a:rPr lang="en-GB" sz="2000" dirty="0" smtClean="0"/>
              <a:t>Adresse</a:t>
            </a:r>
            <a:r>
              <a:rPr lang="en-GB" sz="2000" dirty="0"/>
              <a:t>: Boringdon Hill, Plymouth, Devon PL7 4DP  </a:t>
            </a:r>
            <a:r>
              <a:rPr lang="en-GB" sz="2000" dirty="0" smtClean="0"/>
              <a:t>                                           </a:t>
            </a:r>
            <a:r>
              <a:rPr lang="en-GB" sz="2000" dirty="0"/>
              <a:t>Numéro de </a:t>
            </a:r>
            <a:r>
              <a:rPr lang="en-GB" sz="2000" dirty="0" smtClean="0"/>
              <a:t>téléphone</a:t>
            </a:r>
            <a:r>
              <a:rPr lang="en-GB" sz="2000" dirty="0"/>
              <a:t>: 01752 </a:t>
            </a:r>
            <a:r>
              <a:rPr lang="en-GB" sz="2000" dirty="0" smtClean="0"/>
              <a:t>344455</a:t>
            </a:r>
          </a:p>
          <a:p>
            <a:pPr marL="0" indent="0">
              <a:buNone/>
            </a:pPr>
            <a:r>
              <a:rPr lang="en-GB" sz="2800" dirty="0" smtClean="0"/>
              <a:t>Copthorne Hotel Plymouth                                                     </a:t>
            </a:r>
            <a:r>
              <a:rPr lang="en-GB" sz="2000" dirty="0" smtClean="0"/>
              <a:t>Adresse</a:t>
            </a:r>
            <a:r>
              <a:rPr lang="en-GB" sz="2000" dirty="0"/>
              <a:t>: Armada Way, Plymouth PL1 1AR  </a:t>
            </a:r>
            <a:r>
              <a:rPr lang="en-GB" sz="2000" dirty="0" smtClean="0"/>
              <a:t>                                                            </a:t>
            </a:r>
            <a:r>
              <a:rPr lang="en-GB" sz="2000" dirty="0"/>
              <a:t>Numéro de téléphone:  </a:t>
            </a:r>
            <a:r>
              <a:rPr lang="en-GB" sz="2000" dirty="0" smtClean="0"/>
              <a:t>01752 </a:t>
            </a:r>
            <a:r>
              <a:rPr lang="en-GB" sz="2000" dirty="0"/>
              <a:t>224161                    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08" y="1628800"/>
            <a:ext cx="1949202" cy="12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9" y="2718761"/>
            <a:ext cx="1949202" cy="12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08" y="3677207"/>
            <a:ext cx="1949202" cy="133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34" y="4869160"/>
            <a:ext cx="1949202" cy="126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3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9000">
              <a:schemeClr val="accent5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18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 smtClean="0"/>
              <a:t>Attractions</a:t>
            </a:r>
            <a:br>
              <a:rPr lang="en-GB" sz="9600" dirty="0" smtClean="0"/>
            </a:br>
            <a:r>
              <a:rPr lang="en-GB" sz="3200" dirty="0" smtClean="0"/>
              <a:t>Il y a…</a:t>
            </a:r>
            <a:endParaRPr lang="en-GB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0" y="150616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National Marine </a:t>
            </a:r>
            <a:r>
              <a:rPr lang="en-GB" sz="2800" dirty="0"/>
              <a:t>Aquarium  </a:t>
            </a:r>
            <a:r>
              <a:rPr lang="en-GB" sz="2800" dirty="0" smtClean="0"/>
              <a:t>                                                 </a:t>
            </a:r>
            <a:r>
              <a:rPr lang="en-GB" sz="2000" dirty="0" smtClean="0"/>
              <a:t>Adresse: Rope </a:t>
            </a:r>
            <a:r>
              <a:rPr lang="en-GB" sz="2000" dirty="0"/>
              <a:t>Walk, </a:t>
            </a:r>
            <a:r>
              <a:rPr lang="en-GB" sz="2000" dirty="0" err="1"/>
              <a:t>Coxside</a:t>
            </a:r>
            <a:r>
              <a:rPr lang="en-GB" sz="2000" dirty="0"/>
              <a:t>, Plymouth PL4 0LF                                                  Numéro de téléphone: </a:t>
            </a:r>
            <a:r>
              <a:rPr lang="en-GB" sz="2000" dirty="0" smtClean="0">
                <a:solidFill>
                  <a:srgbClr val="222222"/>
                </a:solidFill>
              </a:rPr>
              <a:t>0844 </a:t>
            </a:r>
            <a:r>
              <a:rPr lang="en-GB" sz="2000" dirty="0">
                <a:solidFill>
                  <a:srgbClr val="222222"/>
                </a:solidFill>
              </a:rPr>
              <a:t>893 </a:t>
            </a:r>
            <a:r>
              <a:rPr lang="en-GB" sz="2000" dirty="0" smtClean="0">
                <a:solidFill>
                  <a:srgbClr val="222222"/>
                </a:solidFill>
              </a:rPr>
              <a:t>7938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Plymouth Pavilions</a:t>
            </a:r>
            <a:r>
              <a:rPr lang="en-GB" sz="2800" dirty="0"/>
              <a:t> </a:t>
            </a:r>
            <a:r>
              <a:rPr lang="en-GB" sz="2800" dirty="0" smtClean="0"/>
              <a:t>                                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222222"/>
                </a:solidFill>
              </a:rPr>
              <a:t>Adresse: </a:t>
            </a:r>
            <a:r>
              <a:rPr lang="en-GB" sz="2000" dirty="0" err="1" smtClean="0">
                <a:solidFill>
                  <a:srgbClr val="222222"/>
                </a:solidFill>
              </a:rPr>
              <a:t>Millbay</a:t>
            </a:r>
            <a:r>
              <a:rPr lang="en-GB" sz="2000" dirty="0" smtClean="0">
                <a:solidFill>
                  <a:srgbClr val="222222"/>
                </a:solidFill>
              </a:rPr>
              <a:t> </a:t>
            </a:r>
            <a:r>
              <a:rPr lang="en-GB" sz="2000" dirty="0">
                <a:solidFill>
                  <a:srgbClr val="222222"/>
                </a:solidFill>
              </a:rPr>
              <a:t>Rd, Plymouth PL1 </a:t>
            </a:r>
            <a:r>
              <a:rPr lang="en-GB" sz="2000" dirty="0" smtClean="0">
                <a:solidFill>
                  <a:srgbClr val="222222"/>
                </a:solidFill>
              </a:rPr>
              <a:t>3LF                                                                     </a:t>
            </a:r>
            <a:r>
              <a:rPr lang="en-GB" sz="2000" dirty="0" smtClean="0"/>
              <a:t>Numéro </a:t>
            </a:r>
            <a:r>
              <a:rPr lang="en-GB" sz="2000" dirty="0"/>
              <a:t>de téléphone: </a:t>
            </a:r>
            <a:r>
              <a:rPr lang="en-GB" sz="2000" dirty="0" smtClean="0">
                <a:solidFill>
                  <a:srgbClr val="222222"/>
                </a:solidFill>
              </a:rPr>
              <a:t>0845 </a:t>
            </a:r>
            <a:r>
              <a:rPr lang="en-GB" sz="2000" dirty="0">
                <a:solidFill>
                  <a:srgbClr val="222222"/>
                </a:solidFill>
              </a:rPr>
              <a:t>146 </a:t>
            </a:r>
            <a:r>
              <a:rPr lang="en-GB" sz="2000" dirty="0" smtClean="0">
                <a:solidFill>
                  <a:srgbClr val="222222"/>
                </a:solidFill>
              </a:rPr>
              <a:t>1460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222222"/>
                </a:solidFill>
              </a:rPr>
              <a:t>The </a:t>
            </a:r>
            <a:r>
              <a:rPr lang="en-GB" sz="2800" dirty="0" smtClean="0">
                <a:solidFill>
                  <a:srgbClr val="222222"/>
                </a:solidFill>
              </a:rPr>
              <a:t>Barbican                                                                                 </a:t>
            </a:r>
            <a:r>
              <a:rPr lang="en-GB" sz="2000" dirty="0" smtClean="0">
                <a:solidFill>
                  <a:srgbClr val="222222"/>
                </a:solidFill>
              </a:rPr>
              <a:t>Adresse: 52 </a:t>
            </a:r>
            <a:r>
              <a:rPr lang="en-GB" sz="2000" dirty="0" err="1">
                <a:solidFill>
                  <a:srgbClr val="222222"/>
                </a:solidFill>
              </a:rPr>
              <a:t>Notte</a:t>
            </a:r>
            <a:r>
              <a:rPr lang="en-GB" sz="2000" dirty="0">
                <a:solidFill>
                  <a:srgbClr val="222222"/>
                </a:solidFill>
              </a:rPr>
              <a:t> St, Plymouth PL1 </a:t>
            </a:r>
            <a:r>
              <a:rPr lang="en-GB" sz="2000" dirty="0" smtClean="0">
                <a:solidFill>
                  <a:srgbClr val="222222"/>
                </a:solidFill>
              </a:rPr>
              <a:t>2AG                                                                </a:t>
            </a:r>
            <a:r>
              <a:rPr lang="en-GB" sz="2000" dirty="0">
                <a:solidFill>
                  <a:srgbClr val="222222"/>
                </a:solidFill>
              </a:rPr>
              <a:t>Numéro de téléphone</a:t>
            </a:r>
            <a:r>
              <a:rPr lang="en-GB" sz="2000" dirty="0" smtClean="0">
                <a:solidFill>
                  <a:srgbClr val="222222"/>
                </a:solidFill>
              </a:rPr>
              <a:t>: </a:t>
            </a:r>
            <a:r>
              <a:rPr lang="en-GB" sz="2000" dirty="0">
                <a:solidFill>
                  <a:srgbClr val="222222"/>
                </a:solidFill>
              </a:rPr>
              <a:t>01752 </a:t>
            </a:r>
            <a:r>
              <a:rPr lang="en-GB" sz="2000" dirty="0" smtClean="0">
                <a:solidFill>
                  <a:srgbClr val="222222"/>
                </a:solidFill>
              </a:rPr>
              <a:t>601059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0000"/>
                </a:solidFill>
              </a:rPr>
              <a:t>Hoe </a:t>
            </a:r>
            <a:r>
              <a:rPr lang="en-GB" sz="2800" dirty="0" smtClean="0">
                <a:solidFill>
                  <a:srgbClr val="000000"/>
                </a:solidFill>
              </a:rPr>
              <a:t>Park                                                                                   </a:t>
            </a:r>
            <a:r>
              <a:rPr lang="en-GB" sz="2000" dirty="0" smtClean="0">
                <a:solidFill>
                  <a:srgbClr val="000000"/>
                </a:solidFill>
              </a:rPr>
              <a:t>Adresse: Hoe Rd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dirty="0" smtClean="0">
                <a:solidFill>
                  <a:srgbClr val="000000"/>
                </a:solidFill>
              </a:rPr>
              <a:t>Plymouth PL1 3DE                                                                                        Numéro </a:t>
            </a:r>
            <a:r>
              <a:rPr lang="en-GB" sz="2000" dirty="0">
                <a:solidFill>
                  <a:srgbClr val="000000"/>
                </a:solidFill>
              </a:rPr>
              <a:t>de </a:t>
            </a:r>
            <a:r>
              <a:rPr lang="en-GB" sz="2000" dirty="0" smtClean="0">
                <a:solidFill>
                  <a:srgbClr val="000000"/>
                </a:solidFill>
              </a:rPr>
              <a:t>téléphone: </a:t>
            </a:r>
            <a:r>
              <a:rPr lang="en-GB" sz="2000" dirty="0" smtClean="0">
                <a:solidFill>
                  <a:srgbClr val="222222"/>
                </a:solidFill>
              </a:rPr>
              <a:t>01752 </a:t>
            </a:r>
            <a:r>
              <a:rPr lang="en-GB" sz="2000" dirty="0">
                <a:solidFill>
                  <a:srgbClr val="222222"/>
                </a:solidFill>
              </a:rPr>
              <a:t>606034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28" y="1532352"/>
            <a:ext cx="1925390" cy="12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7681"/>
            <a:ext cx="1925390" cy="12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61" y="3445960"/>
            <a:ext cx="1909157" cy="12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15" y="4509120"/>
            <a:ext cx="1924615" cy="12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5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9000">
              <a:schemeClr val="accent5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/>
              <a:t>Restaurants</a:t>
            </a:r>
            <a:endParaRPr lang="en-GB" sz="9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8343" y="1417638"/>
            <a:ext cx="1475657" cy="1477424"/>
          </a:xfrm>
          <a:prstGeom prst="rect">
            <a:avLst/>
          </a:prstGeom>
        </p:spPr>
      </p:pic>
      <p:sp>
        <p:nvSpPr>
          <p:cNvPr id="4" name="AutoShape 2" descr="Image result for sizzall in  plymou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izzall in  plymou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03541" y="1382840"/>
            <a:ext cx="60486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Sizzall</a:t>
            </a:r>
            <a:r>
              <a:rPr lang="en-GB" dirty="0" smtClean="0"/>
              <a:t>    </a:t>
            </a:r>
          </a:p>
          <a:p>
            <a:r>
              <a:rPr lang="en-GB" dirty="0" smtClean="0"/>
              <a:t>Adresse: 15 </a:t>
            </a:r>
            <a:r>
              <a:rPr lang="en-GB" dirty="0" err="1"/>
              <a:t>Derrys</a:t>
            </a:r>
            <a:r>
              <a:rPr lang="en-GB" dirty="0"/>
              <a:t> Cross, Plymouth PL1 2SW                         Numéro de téléphone</a:t>
            </a:r>
            <a:r>
              <a:rPr lang="en-GB" dirty="0" smtClean="0"/>
              <a:t>: 01752 255201</a:t>
            </a:r>
          </a:p>
          <a:p>
            <a:r>
              <a:rPr lang="en-GB" dirty="0" smtClean="0"/>
              <a:t>                                                            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341" y="2525840"/>
            <a:ext cx="2213992" cy="14120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3541" y="2525840"/>
            <a:ext cx="47045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Chloe’s</a:t>
            </a:r>
          </a:p>
          <a:p>
            <a:r>
              <a:rPr lang="en-GB" dirty="0" smtClean="0"/>
              <a:t> Adresse: Gill </a:t>
            </a:r>
            <a:r>
              <a:rPr lang="en-GB" dirty="0" err="1" smtClean="0"/>
              <a:t>Akaster</a:t>
            </a:r>
            <a:r>
              <a:rPr lang="en-GB" dirty="0" smtClean="0"/>
              <a:t> House, 27 Princess St, Plymouth PL1 2EX                                                   </a:t>
            </a:r>
            <a:r>
              <a:rPr lang="en-GB" dirty="0"/>
              <a:t>Numéro de </a:t>
            </a:r>
            <a:r>
              <a:rPr lang="en-GB" dirty="0" smtClean="0"/>
              <a:t>téléphone: 01752 201523                                                                                                                    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03541" y="3880057"/>
            <a:ext cx="46085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Las Iguanas </a:t>
            </a:r>
          </a:p>
          <a:p>
            <a:r>
              <a:rPr lang="en-GB" dirty="0" smtClean="0"/>
              <a:t>Adresse: </a:t>
            </a:r>
            <a:r>
              <a:rPr lang="en-GB" dirty="0" err="1" smtClean="0"/>
              <a:t>Brewhouse</a:t>
            </a:r>
            <a:r>
              <a:rPr lang="en-GB" dirty="0" smtClean="0"/>
              <a:t> , Royal William Yard, Plymouth PL1 3RP                                                               Numéro </a:t>
            </a:r>
            <a:r>
              <a:rPr lang="en-GB" dirty="0"/>
              <a:t>de téléphone</a:t>
            </a:r>
            <a:r>
              <a:rPr lang="en-GB" dirty="0" smtClean="0"/>
              <a:t>:</a:t>
            </a:r>
            <a:r>
              <a:rPr lang="en-GB" dirty="0"/>
              <a:t> </a:t>
            </a:r>
            <a:r>
              <a:rPr lang="en-GB" dirty="0" smtClean="0"/>
              <a:t>01752 226609                               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3789040"/>
            <a:ext cx="1835696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3541" y="5313040"/>
            <a:ext cx="4704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Artillery Tower</a:t>
            </a:r>
          </a:p>
          <a:p>
            <a:r>
              <a:rPr lang="en-GB" dirty="0" smtClean="0"/>
              <a:t>Adresse: </a:t>
            </a:r>
            <a:r>
              <a:rPr lang="en-GB" dirty="0" err="1" smtClean="0"/>
              <a:t>Durnford</a:t>
            </a:r>
            <a:r>
              <a:rPr lang="en-GB" dirty="0" smtClean="0"/>
              <a:t> St, Plymouth PL1 3QR </a:t>
            </a:r>
            <a:r>
              <a:rPr lang="en-GB" dirty="0"/>
              <a:t>Numéro de téléphone: </a:t>
            </a:r>
            <a:r>
              <a:rPr lang="en-GB" dirty="0" smtClean="0"/>
              <a:t>01752 257610           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660" y="5016590"/>
            <a:ext cx="22193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4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" y="1772817"/>
            <a:ext cx="2533650" cy="30963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3" y="4869160"/>
            <a:ext cx="9144000" cy="1995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3" y="0"/>
            <a:ext cx="9144000" cy="1772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3672408" cy="309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772816"/>
            <a:ext cx="290963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525"/>
            <a:ext cx="75152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424113"/>
            <a:ext cx="36401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5 CuadroTexto"/>
          <p:cNvSpPr txBox="1">
            <a:spLocks noChangeArrowheads="1"/>
          </p:cNvSpPr>
          <p:nvPr/>
        </p:nvSpPr>
        <p:spPr bwMode="auto">
          <a:xfrm>
            <a:off x="2916238" y="5408613"/>
            <a:ext cx="3584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/>
              <a:t>A WONDERFUL WORLD AROUND US</a:t>
            </a:r>
          </a:p>
          <a:p>
            <a:pPr algn="ctr" eaLnBrk="1" hangingPunct="1"/>
            <a:r>
              <a:rPr lang="es-ES"/>
              <a:t>2015-1-ES01-KA219-016089</a:t>
            </a:r>
          </a:p>
        </p:txBody>
      </p:sp>
    </p:spTree>
    <p:extLst>
      <p:ext uri="{BB962C8B-B14F-4D97-AF65-F5344CB8AC3E}">
        <p14:creationId xmlns:p14="http://schemas.microsoft.com/office/powerpoint/2010/main" val="13269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8663"/>
            <a:ext cx="8229600" cy="4525962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err="1"/>
              <a:t>This</a:t>
            </a:r>
            <a:r>
              <a:rPr lang="es-ES" i="1" dirty="0"/>
              <a:t> </a:t>
            </a:r>
            <a:r>
              <a:rPr lang="es-ES" i="1" dirty="0" err="1"/>
              <a:t>project</a:t>
            </a:r>
            <a:r>
              <a:rPr lang="es-ES" i="1" dirty="0"/>
              <a:t> has </a:t>
            </a:r>
            <a:r>
              <a:rPr lang="es-ES" i="1" dirty="0" err="1"/>
              <a:t>been</a:t>
            </a:r>
            <a:r>
              <a:rPr lang="es-ES" i="1" dirty="0"/>
              <a:t> </a:t>
            </a:r>
            <a:r>
              <a:rPr lang="es-ES" i="1" dirty="0" err="1"/>
              <a:t>funded</a:t>
            </a:r>
            <a:r>
              <a:rPr lang="es-ES" i="1" dirty="0"/>
              <a:t> </a:t>
            </a:r>
            <a:r>
              <a:rPr lang="es-ES" i="1" dirty="0" err="1"/>
              <a:t>with</a:t>
            </a:r>
            <a:r>
              <a:rPr lang="es-ES" i="1" dirty="0"/>
              <a:t> </a:t>
            </a:r>
            <a:r>
              <a:rPr lang="es-ES" i="1" dirty="0" err="1"/>
              <a:t>support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European</a:t>
            </a:r>
            <a:r>
              <a:rPr lang="es-ES" i="1" dirty="0"/>
              <a:t> </a:t>
            </a:r>
            <a:r>
              <a:rPr lang="es-ES" i="1" dirty="0" err="1"/>
              <a:t>commission</a:t>
            </a:r>
            <a:r>
              <a:rPr lang="es-ES" i="1" dirty="0"/>
              <a:t>. </a:t>
            </a:r>
            <a:r>
              <a:rPr lang="es-ES" i="1" dirty="0" err="1"/>
              <a:t>This</a:t>
            </a:r>
            <a:r>
              <a:rPr lang="es-ES" i="1" dirty="0"/>
              <a:t> </a:t>
            </a:r>
            <a:r>
              <a:rPr lang="es-ES" i="1" dirty="0" err="1"/>
              <a:t>publication</a:t>
            </a:r>
            <a:r>
              <a:rPr lang="es-ES" i="1" dirty="0"/>
              <a:t> [</a:t>
            </a:r>
            <a:r>
              <a:rPr lang="es-ES" i="1" dirty="0" err="1"/>
              <a:t>communication</a:t>
            </a:r>
            <a:r>
              <a:rPr lang="es-ES" i="1" dirty="0"/>
              <a:t>] </a:t>
            </a:r>
            <a:r>
              <a:rPr lang="es-ES" i="1" dirty="0" err="1"/>
              <a:t>reflects</a:t>
            </a:r>
            <a:r>
              <a:rPr lang="es-ES" i="1" dirty="0"/>
              <a:t>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views</a:t>
            </a:r>
            <a:r>
              <a:rPr lang="es-ES" i="1" dirty="0"/>
              <a:t> </a:t>
            </a:r>
            <a:r>
              <a:rPr lang="es-ES" i="1" dirty="0" err="1"/>
              <a:t>only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author</a:t>
            </a:r>
            <a:r>
              <a:rPr lang="es-ES" i="1" dirty="0"/>
              <a:t>, and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Commission</a:t>
            </a:r>
            <a:r>
              <a:rPr lang="es-ES" i="1" dirty="0"/>
              <a:t> </a:t>
            </a:r>
            <a:r>
              <a:rPr lang="es-ES" i="1" dirty="0" err="1"/>
              <a:t>cannot</a:t>
            </a:r>
            <a:r>
              <a:rPr lang="es-ES" i="1" dirty="0"/>
              <a:t> be </a:t>
            </a:r>
            <a:r>
              <a:rPr lang="es-ES" i="1" dirty="0" err="1"/>
              <a:t>held</a:t>
            </a:r>
            <a:r>
              <a:rPr lang="es-ES" i="1" dirty="0"/>
              <a:t> </a:t>
            </a:r>
            <a:r>
              <a:rPr lang="es-ES" i="1" dirty="0" err="1"/>
              <a:t>responsible</a:t>
            </a:r>
            <a:r>
              <a:rPr lang="es-ES" i="1" dirty="0"/>
              <a:t> </a:t>
            </a:r>
            <a:r>
              <a:rPr lang="es-ES" i="1" dirty="0" err="1"/>
              <a:t>for</a:t>
            </a:r>
            <a:r>
              <a:rPr lang="es-ES" i="1" dirty="0"/>
              <a:t> </a:t>
            </a:r>
            <a:r>
              <a:rPr lang="es-ES" i="1" dirty="0" err="1"/>
              <a:t>any</a:t>
            </a:r>
            <a:r>
              <a:rPr lang="es-ES" i="1" dirty="0"/>
              <a:t> use </a:t>
            </a:r>
            <a:r>
              <a:rPr lang="es-ES" i="1" dirty="0" err="1"/>
              <a:t>which</a:t>
            </a:r>
            <a:r>
              <a:rPr lang="es-ES" i="1" dirty="0"/>
              <a:t> can be </a:t>
            </a:r>
            <a:r>
              <a:rPr lang="es-ES" i="1" dirty="0" err="1"/>
              <a:t>made</a:t>
            </a:r>
            <a:r>
              <a:rPr lang="es-ES" i="1" dirty="0"/>
              <a:t> of </a:t>
            </a:r>
            <a:r>
              <a:rPr lang="es-ES" i="1" dirty="0" err="1"/>
              <a:t>the</a:t>
            </a:r>
            <a:r>
              <a:rPr lang="es-ES" i="1" dirty="0"/>
              <a:t> </a:t>
            </a:r>
            <a:r>
              <a:rPr lang="es-ES" i="1" dirty="0" err="1"/>
              <a:t>information</a:t>
            </a:r>
            <a:r>
              <a:rPr lang="es-ES" i="1" dirty="0"/>
              <a:t> </a:t>
            </a:r>
            <a:r>
              <a:rPr lang="es-ES" i="1" dirty="0" err="1"/>
              <a:t>contained</a:t>
            </a:r>
            <a:r>
              <a:rPr lang="es-ES" i="1" dirty="0"/>
              <a:t> </a:t>
            </a:r>
            <a:r>
              <a:rPr lang="es-ES" i="1" dirty="0" err="1"/>
              <a:t>therein</a:t>
            </a:r>
            <a:r>
              <a:rPr lang="es-ES" i="1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smtClean="0"/>
              <a:t>El</a:t>
            </a:r>
            <a:r>
              <a:rPr lang="es-ES" i="1" dirty="0"/>
              <a:t> presente proyecto ha sido financiado con el apoyo de la Comisión Europea. Esta publicación (comunicación) </a:t>
            </a:r>
            <a:r>
              <a:rPr lang="es-ES" i="1" dirty="0" err="1"/>
              <a:t>esresponsabilidad</a:t>
            </a:r>
            <a:r>
              <a:rPr lang="es-ES" i="1" dirty="0"/>
              <a:t> exclusiva de su autor. La Comisión no es responsable del uso que pueda hacerse de la información aquí difundida.</a:t>
            </a:r>
            <a:br>
              <a:rPr lang="es-ES" i="1" dirty="0"/>
            </a:b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smtClean="0"/>
              <a:t>Dieses </a:t>
            </a:r>
            <a:r>
              <a:rPr lang="es-ES" i="1" dirty="0" err="1"/>
              <a:t>Projekt</a:t>
            </a:r>
            <a:r>
              <a:rPr lang="es-ES" i="1" dirty="0"/>
              <a:t> </a:t>
            </a:r>
            <a:r>
              <a:rPr lang="es-ES" i="1" dirty="0" err="1"/>
              <a:t>wurde</a:t>
            </a:r>
            <a:r>
              <a:rPr lang="es-ES" i="1" dirty="0"/>
              <a:t> </a:t>
            </a:r>
            <a:r>
              <a:rPr lang="es-ES" i="1" dirty="0" err="1"/>
              <a:t>mit</a:t>
            </a:r>
            <a:r>
              <a:rPr lang="es-ES" i="1" dirty="0"/>
              <a:t> </a:t>
            </a:r>
            <a:r>
              <a:rPr lang="es-ES" i="1" dirty="0" err="1"/>
              <a:t>Unterstützung</a:t>
            </a:r>
            <a:r>
              <a:rPr lang="es-ES" i="1" dirty="0"/>
              <a:t> der </a:t>
            </a:r>
            <a:r>
              <a:rPr lang="es-ES" i="1" dirty="0" err="1"/>
              <a:t>Europäischen</a:t>
            </a:r>
            <a:r>
              <a:rPr lang="es-ES" i="1" dirty="0"/>
              <a:t> </a:t>
            </a:r>
            <a:r>
              <a:rPr lang="es-ES" i="1" dirty="0" err="1"/>
              <a:t>Kommission</a:t>
            </a:r>
            <a:r>
              <a:rPr lang="es-ES" i="1" dirty="0"/>
              <a:t> </a:t>
            </a:r>
            <a:r>
              <a:rPr lang="es-ES" i="1" dirty="0" err="1"/>
              <a:t>finanziert</a:t>
            </a:r>
            <a:r>
              <a:rPr lang="es-ES" i="1" dirty="0"/>
              <a:t>. Die </a:t>
            </a:r>
            <a:r>
              <a:rPr lang="es-ES" i="1" dirty="0" err="1"/>
              <a:t>Verantwortung</a:t>
            </a:r>
            <a:r>
              <a:rPr lang="es-ES" i="1" dirty="0"/>
              <a:t> </a:t>
            </a:r>
            <a:r>
              <a:rPr lang="es-ES" i="1" dirty="0" err="1"/>
              <a:t>für</a:t>
            </a:r>
            <a:r>
              <a:rPr lang="es-ES" i="1" dirty="0"/>
              <a:t> den </a:t>
            </a:r>
            <a:r>
              <a:rPr lang="es-ES" i="1" dirty="0" err="1"/>
              <a:t>Inhalt</a:t>
            </a:r>
            <a:r>
              <a:rPr lang="es-ES" i="1" dirty="0"/>
              <a:t> </a:t>
            </a:r>
            <a:r>
              <a:rPr lang="es-ES" i="1" dirty="0" err="1"/>
              <a:t>dieser</a:t>
            </a:r>
            <a:r>
              <a:rPr lang="es-ES" i="1" dirty="0"/>
              <a:t> </a:t>
            </a:r>
            <a:r>
              <a:rPr lang="es-ES" i="1" dirty="0" err="1"/>
              <a:t>Veröffentlichung</a:t>
            </a:r>
            <a:r>
              <a:rPr lang="es-ES" i="1" dirty="0"/>
              <a:t> (</a:t>
            </a:r>
            <a:r>
              <a:rPr lang="es-ES" i="1" dirty="0" err="1"/>
              <a:t>Mitteilung</a:t>
            </a:r>
            <a:r>
              <a:rPr lang="es-ES" i="1" dirty="0"/>
              <a:t>) </a:t>
            </a:r>
            <a:r>
              <a:rPr lang="es-ES" i="1" dirty="0" err="1"/>
              <a:t>trägt</a:t>
            </a:r>
            <a:r>
              <a:rPr lang="es-ES" i="1" dirty="0"/>
              <a:t> </a:t>
            </a:r>
            <a:r>
              <a:rPr lang="es-ES" i="1" dirty="0" err="1"/>
              <a:t>allein</a:t>
            </a:r>
            <a:r>
              <a:rPr lang="es-ES" i="1" dirty="0"/>
              <a:t> der </a:t>
            </a:r>
            <a:r>
              <a:rPr lang="es-ES" i="1" dirty="0" err="1"/>
              <a:t>Verfasser</a:t>
            </a:r>
            <a:r>
              <a:rPr lang="es-ES" i="1" dirty="0"/>
              <a:t>; die </a:t>
            </a:r>
            <a:r>
              <a:rPr lang="es-ES" i="1" dirty="0" err="1"/>
              <a:t>Kommission</a:t>
            </a:r>
            <a:r>
              <a:rPr lang="es-ES" i="1" dirty="0"/>
              <a:t> </a:t>
            </a:r>
            <a:r>
              <a:rPr lang="es-ES" i="1" dirty="0" err="1"/>
              <a:t>haftet</a:t>
            </a:r>
            <a:r>
              <a:rPr lang="es-ES" i="1" dirty="0"/>
              <a:t> </a:t>
            </a:r>
            <a:r>
              <a:rPr lang="es-ES" i="1" dirty="0" err="1"/>
              <a:t>nicht</a:t>
            </a:r>
            <a:r>
              <a:rPr lang="es-ES" i="1" dirty="0"/>
              <a:t> </a:t>
            </a:r>
            <a:r>
              <a:rPr lang="es-ES" i="1" dirty="0" err="1"/>
              <a:t>für</a:t>
            </a:r>
            <a:r>
              <a:rPr lang="es-ES" i="1" dirty="0"/>
              <a:t> die </a:t>
            </a:r>
            <a:r>
              <a:rPr lang="es-ES" i="1" dirty="0" err="1"/>
              <a:t>weitere</a:t>
            </a:r>
            <a:r>
              <a:rPr lang="es-ES" i="1" dirty="0"/>
              <a:t> </a:t>
            </a:r>
            <a:r>
              <a:rPr lang="es-ES" i="1" dirty="0" err="1"/>
              <a:t>Verwendung</a:t>
            </a:r>
            <a:r>
              <a:rPr lang="es-ES" i="1" dirty="0"/>
              <a:t> der </a:t>
            </a:r>
            <a:r>
              <a:rPr lang="es-ES" i="1" dirty="0" err="1"/>
              <a:t>darin</a:t>
            </a:r>
            <a:r>
              <a:rPr lang="es-ES" i="1" dirty="0"/>
              <a:t> </a:t>
            </a:r>
            <a:r>
              <a:rPr lang="es-ES" i="1" dirty="0" err="1"/>
              <a:t>enthaltenen</a:t>
            </a:r>
            <a:r>
              <a:rPr lang="es-ES" i="1" dirty="0"/>
              <a:t> </a:t>
            </a:r>
            <a:r>
              <a:rPr lang="es-ES" i="1" dirty="0" err="1"/>
              <a:t>Angaben</a:t>
            </a:r>
            <a:r>
              <a:rPr lang="es-ES" i="1" dirty="0"/>
              <a:t>.</a:t>
            </a:r>
            <a:br>
              <a:rPr lang="es-ES" i="1" dirty="0"/>
            </a:b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 err="1" smtClean="0"/>
              <a:t>Il</a:t>
            </a:r>
            <a:r>
              <a:rPr lang="es-ES" i="1" dirty="0"/>
              <a:t> presente </a:t>
            </a:r>
            <a:r>
              <a:rPr lang="es-ES" i="1" dirty="0" err="1"/>
              <a:t>progetto</a:t>
            </a:r>
            <a:r>
              <a:rPr lang="es-ES" i="1" dirty="0"/>
              <a:t> è </a:t>
            </a:r>
            <a:r>
              <a:rPr lang="es-ES" i="1" dirty="0" err="1"/>
              <a:t>finanziato</a:t>
            </a:r>
            <a:r>
              <a:rPr lang="es-ES" i="1" dirty="0"/>
              <a:t> con </a:t>
            </a:r>
            <a:r>
              <a:rPr lang="es-ES" i="1" dirty="0" err="1"/>
              <a:t>il</a:t>
            </a:r>
            <a:r>
              <a:rPr lang="es-ES" i="1" dirty="0"/>
              <a:t> </a:t>
            </a:r>
            <a:r>
              <a:rPr lang="es-ES" i="1" dirty="0" err="1"/>
              <a:t>sostegno</a:t>
            </a:r>
            <a:r>
              <a:rPr lang="es-ES" i="1" dirty="0"/>
              <a:t> </a:t>
            </a:r>
            <a:r>
              <a:rPr lang="es-ES" i="1" dirty="0" err="1"/>
              <a:t>della</a:t>
            </a:r>
            <a:r>
              <a:rPr lang="es-ES" i="1" dirty="0"/>
              <a:t> </a:t>
            </a:r>
            <a:r>
              <a:rPr lang="es-ES" i="1" dirty="0" err="1"/>
              <a:t>Commissione</a:t>
            </a:r>
            <a:r>
              <a:rPr lang="es-ES" i="1" dirty="0"/>
              <a:t> europea. </a:t>
            </a:r>
            <a:r>
              <a:rPr lang="es-ES" i="1" dirty="0" err="1"/>
              <a:t>L'autore</a:t>
            </a:r>
            <a:r>
              <a:rPr lang="es-ES" i="1" dirty="0"/>
              <a:t> è </a:t>
            </a:r>
            <a:r>
              <a:rPr lang="es-ES" i="1" dirty="0" err="1"/>
              <a:t>il</a:t>
            </a:r>
            <a:r>
              <a:rPr lang="es-ES" i="1" dirty="0"/>
              <a:t> solo </a:t>
            </a:r>
            <a:r>
              <a:rPr lang="es-ES" i="1" dirty="0" err="1"/>
              <a:t>responsabile</a:t>
            </a:r>
            <a:r>
              <a:rPr lang="es-ES" i="1" dirty="0"/>
              <a:t> di </a:t>
            </a:r>
            <a:r>
              <a:rPr lang="es-ES" i="1" dirty="0" err="1"/>
              <a:t>questa</a:t>
            </a:r>
            <a:r>
              <a:rPr lang="es-ES" i="1" dirty="0"/>
              <a:t> </a:t>
            </a:r>
            <a:r>
              <a:rPr lang="es-ES" i="1" dirty="0" err="1"/>
              <a:t>pubblicazione</a:t>
            </a:r>
            <a:r>
              <a:rPr lang="es-ES" i="1" dirty="0"/>
              <a:t> (</a:t>
            </a:r>
            <a:r>
              <a:rPr lang="es-ES" i="1" dirty="0" err="1"/>
              <a:t>comunicazione</a:t>
            </a:r>
            <a:r>
              <a:rPr lang="es-ES" i="1" dirty="0"/>
              <a:t>) e la </a:t>
            </a:r>
            <a:r>
              <a:rPr lang="es-ES" i="1" dirty="0" err="1"/>
              <a:t>Commissione</a:t>
            </a:r>
            <a:r>
              <a:rPr lang="es-ES" i="1" dirty="0"/>
              <a:t> declina </a:t>
            </a:r>
            <a:r>
              <a:rPr lang="es-ES" i="1" dirty="0" err="1"/>
              <a:t>ogni</a:t>
            </a:r>
            <a:r>
              <a:rPr lang="es-ES" i="1" dirty="0"/>
              <a:t> </a:t>
            </a:r>
            <a:r>
              <a:rPr lang="es-ES" i="1" dirty="0" err="1"/>
              <a:t>responsabilità</a:t>
            </a:r>
            <a:r>
              <a:rPr lang="es-ES" i="1" dirty="0"/>
              <a:t> </a:t>
            </a:r>
            <a:r>
              <a:rPr lang="es-ES" i="1" dirty="0" err="1"/>
              <a:t>sull'uso</a:t>
            </a:r>
            <a:r>
              <a:rPr lang="es-ES" i="1" dirty="0"/>
              <a:t> che </a:t>
            </a:r>
            <a:r>
              <a:rPr lang="es-ES" i="1" dirty="0" err="1"/>
              <a:t>potrà</a:t>
            </a:r>
            <a:r>
              <a:rPr lang="es-ES" i="1" dirty="0"/>
              <a:t> </a:t>
            </a:r>
            <a:r>
              <a:rPr lang="es-ES" i="1" dirty="0" err="1"/>
              <a:t>essere</a:t>
            </a:r>
            <a:r>
              <a:rPr lang="es-ES" i="1" dirty="0"/>
              <a:t> </a:t>
            </a:r>
            <a:r>
              <a:rPr lang="es-ES" i="1" dirty="0" err="1"/>
              <a:t>fatto</a:t>
            </a:r>
            <a:r>
              <a:rPr lang="es-ES" i="1" dirty="0"/>
              <a:t> </a:t>
            </a:r>
            <a:r>
              <a:rPr lang="es-ES" i="1" dirty="0" err="1"/>
              <a:t>delle</a:t>
            </a:r>
            <a:r>
              <a:rPr lang="es-ES" i="1" dirty="0"/>
              <a:t> </a:t>
            </a:r>
            <a:r>
              <a:rPr lang="es-ES" i="1" dirty="0" err="1"/>
              <a:t>informazioni</a:t>
            </a:r>
            <a:r>
              <a:rPr lang="es-ES" i="1" dirty="0"/>
              <a:t> in </a:t>
            </a:r>
            <a:r>
              <a:rPr lang="es-ES" i="1" dirty="0" err="1"/>
              <a:t>essa</a:t>
            </a:r>
            <a:r>
              <a:rPr lang="es-ES" i="1" dirty="0"/>
              <a:t> </a:t>
            </a:r>
            <a:r>
              <a:rPr lang="es-ES" i="1" dirty="0" err="1"/>
              <a:t>contenute</a:t>
            </a:r>
            <a:r>
              <a:rPr lang="es-ES" i="1" dirty="0"/>
              <a:t>.</a:t>
            </a:r>
            <a:br>
              <a:rPr lang="es-ES" i="1" dirty="0"/>
            </a:br>
            <a:endParaRPr lang="es-ES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i="1" dirty="0"/>
              <a:t/>
            </a:r>
            <a:br>
              <a:rPr lang="es-ES" i="1" dirty="0"/>
            </a:br>
            <a:r>
              <a:rPr lang="es-ES" i="1" dirty="0" smtClean="0"/>
              <a:t>Ce </a:t>
            </a:r>
            <a:r>
              <a:rPr lang="es-ES" i="1" dirty="0" err="1"/>
              <a:t>projet</a:t>
            </a:r>
            <a:r>
              <a:rPr lang="es-ES" i="1" dirty="0"/>
              <a:t> a </a:t>
            </a:r>
            <a:r>
              <a:rPr lang="es-ES" i="1" dirty="0" err="1"/>
              <a:t>été</a:t>
            </a:r>
            <a:r>
              <a:rPr lang="es-ES" i="1" dirty="0"/>
              <a:t> </a:t>
            </a:r>
            <a:r>
              <a:rPr lang="es-ES" i="1" dirty="0" err="1"/>
              <a:t>financé</a:t>
            </a:r>
            <a:r>
              <a:rPr lang="es-ES" i="1" dirty="0"/>
              <a:t> </a:t>
            </a:r>
            <a:r>
              <a:rPr lang="es-ES" i="1" dirty="0" err="1"/>
              <a:t>avec</a:t>
            </a:r>
            <a:r>
              <a:rPr lang="es-ES" i="1" dirty="0"/>
              <a:t> le </a:t>
            </a:r>
            <a:r>
              <a:rPr lang="es-ES" i="1" dirty="0" err="1"/>
              <a:t>soutien</a:t>
            </a:r>
            <a:r>
              <a:rPr lang="es-ES" i="1" dirty="0"/>
              <a:t> de la </a:t>
            </a:r>
            <a:r>
              <a:rPr lang="es-ES" i="1" dirty="0" err="1"/>
              <a:t>Commission</a:t>
            </a:r>
            <a:r>
              <a:rPr lang="es-ES" i="1" dirty="0"/>
              <a:t> </a:t>
            </a:r>
            <a:r>
              <a:rPr lang="es-ES" i="1" dirty="0" err="1"/>
              <a:t>européenne</a:t>
            </a:r>
            <a:r>
              <a:rPr lang="es-ES" i="1" dirty="0"/>
              <a:t>. </a:t>
            </a:r>
            <a:r>
              <a:rPr lang="es-ES" i="1" dirty="0" err="1"/>
              <a:t>Cette</a:t>
            </a:r>
            <a:r>
              <a:rPr lang="es-ES" i="1" dirty="0"/>
              <a:t> </a:t>
            </a:r>
            <a:r>
              <a:rPr lang="es-ES" i="1" dirty="0" err="1"/>
              <a:t>publication</a:t>
            </a:r>
            <a:r>
              <a:rPr lang="es-ES" i="1" dirty="0"/>
              <a:t> (</a:t>
            </a:r>
            <a:r>
              <a:rPr lang="es-ES" i="1" dirty="0" err="1"/>
              <a:t>communication</a:t>
            </a:r>
            <a:r>
              <a:rPr lang="es-ES" i="1" dirty="0"/>
              <a:t>) </a:t>
            </a:r>
            <a:r>
              <a:rPr lang="es-ES" i="1" dirty="0" err="1"/>
              <a:t>n'engage</a:t>
            </a:r>
            <a:r>
              <a:rPr lang="es-ES" i="1" dirty="0"/>
              <a:t> que son </a:t>
            </a:r>
            <a:r>
              <a:rPr lang="es-ES" i="1" dirty="0" err="1"/>
              <a:t>auteur</a:t>
            </a:r>
            <a:r>
              <a:rPr lang="es-ES" i="1" dirty="0"/>
              <a:t> et la </a:t>
            </a:r>
            <a:r>
              <a:rPr lang="es-ES" i="1" dirty="0" err="1"/>
              <a:t>Commission</a:t>
            </a:r>
            <a:r>
              <a:rPr lang="es-ES" i="1" dirty="0"/>
              <a:t> </a:t>
            </a:r>
            <a:r>
              <a:rPr lang="es-ES" i="1" dirty="0" err="1"/>
              <a:t>n'est</a:t>
            </a:r>
            <a:r>
              <a:rPr lang="es-ES" i="1" dirty="0"/>
              <a:t> </a:t>
            </a:r>
            <a:r>
              <a:rPr lang="es-ES" i="1" dirty="0" err="1"/>
              <a:t>pas</a:t>
            </a:r>
            <a:r>
              <a:rPr lang="es-ES" i="1" dirty="0"/>
              <a:t> responsable de </a:t>
            </a:r>
            <a:r>
              <a:rPr lang="es-ES" i="1" dirty="0" err="1"/>
              <a:t>l'usage</a:t>
            </a:r>
            <a:r>
              <a:rPr lang="es-ES" i="1" dirty="0"/>
              <a:t> </a:t>
            </a:r>
            <a:r>
              <a:rPr lang="es-ES" i="1" dirty="0" err="1"/>
              <a:t>qui</a:t>
            </a:r>
            <a:r>
              <a:rPr lang="es-ES" i="1" dirty="0"/>
              <a:t> </a:t>
            </a:r>
            <a:r>
              <a:rPr lang="es-ES" i="1" dirty="0" err="1"/>
              <a:t>pourrait</a:t>
            </a:r>
            <a:r>
              <a:rPr lang="es-ES" i="1" dirty="0"/>
              <a:t> </a:t>
            </a:r>
            <a:r>
              <a:rPr lang="es-ES" i="1" dirty="0" err="1"/>
              <a:t>être</a:t>
            </a:r>
            <a:r>
              <a:rPr lang="es-ES" i="1" dirty="0"/>
              <a:t> </a:t>
            </a:r>
            <a:r>
              <a:rPr lang="es-ES" i="1" dirty="0" err="1"/>
              <a:t>fait</a:t>
            </a:r>
            <a:r>
              <a:rPr lang="es-ES" i="1" dirty="0"/>
              <a:t> des </a:t>
            </a:r>
            <a:r>
              <a:rPr lang="es-ES" i="1" dirty="0" err="1"/>
              <a:t>informations</a:t>
            </a:r>
            <a:r>
              <a:rPr lang="es-ES" i="1" dirty="0"/>
              <a:t> </a:t>
            </a:r>
            <a:r>
              <a:rPr lang="es-ES" i="1" dirty="0" err="1"/>
              <a:t>qui</a:t>
            </a:r>
            <a:r>
              <a:rPr lang="es-ES" i="1" dirty="0"/>
              <a:t> y </a:t>
            </a:r>
            <a:r>
              <a:rPr lang="es-ES" i="1" dirty="0" err="1"/>
              <a:t>sont</a:t>
            </a:r>
            <a:r>
              <a:rPr lang="es-ES" i="1" dirty="0"/>
              <a:t> </a:t>
            </a:r>
            <a:r>
              <a:rPr lang="es-ES" i="1" dirty="0" err="1"/>
              <a:t>contenues</a:t>
            </a:r>
            <a:r>
              <a:rPr lang="es-ES" i="1" dirty="0"/>
              <a:t>.</a:t>
            </a:r>
            <a:br>
              <a:rPr lang="es-ES" i="1" dirty="0"/>
            </a:br>
            <a:endParaRPr lang="es-ES" i="1" dirty="0"/>
          </a:p>
        </p:txBody>
      </p:sp>
      <p:pic>
        <p:nvPicPr>
          <p:cNvPr id="5123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33375"/>
            <a:ext cx="36782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349</Words>
  <Application>Microsoft Office PowerPoint</Application>
  <PresentationFormat>Presentación en pantalla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 </vt:lpstr>
      <vt:lpstr>Où est-ce?</vt:lpstr>
      <vt:lpstr>Ma Ville</vt:lpstr>
      <vt:lpstr> Hôtels</vt:lpstr>
      <vt:lpstr>Attractions Il y a…</vt:lpstr>
      <vt:lpstr>Restaurants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</dc:title>
  <dc:creator>14CHAPPELCon</dc:creator>
  <cp:lastModifiedBy>ANTONIO</cp:lastModifiedBy>
  <cp:revision>21</cp:revision>
  <dcterms:created xsi:type="dcterms:W3CDTF">2016-02-02T14:18:43Z</dcterms:created>
  <dcterms:modified xsi:type="dcterms:W3CDTF">2016-05-22T16:09:05Z</dcterms:modified>
</cp:coreProperties>
</file>